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1.xml" ContentType="application/vnd.openxmlformats-officedocument.presentationml.notesSlide+xml"/>
  <Override PartName="/ppt/ink/ink26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6"/>
  </p:notesMasterIdLst>
  <p:handoutMasterIdLst>
    <p:handoutMasterId r:id="rId117"/>
  </p:handoutMasterIdLst>
  <p:sldIdLst>
    <p:sldId id="316" r:id="rId2"/>
    <p:sldId id="317" r:id="rId3"/>
    <p:sldId id="315" r:id="rId4"/>
    <p:sldId id="366" r:id="rId5"/>
    <p:sldId id="368" r:id="rId6"/>
    <p:sldId id="369" r:id="rId7"/>
    <p:sldId id="367" r:id="rId8"/>
    <p:sldId id="488" r:id="rId9"/>
    <p:sldId id="371" r:id="rId10"/>
    <p:sldId id="370" r:id="rId11"/>
    <p:sldId id="482" r:id="rId12"/>
    <p:sldId id="483" r:id="rId13"/>
    <p:sldId id="484" r:id="rId14"/>
    <p:sldId id="487" r:id="rId15"/>
    <p:sldId id="486" r:id="rId16"/>
    <p:sldId id="372" r:id="rId17"/>
    <p:sldId id="373" r:id="rId18"/>
    <p:sldId id="374" r:id="rId19"/>
    <p:sldId id="375" r:id="rId20"/>
    <p:sldId id="376" r:id="rId21"/>
    <p:sldId id="377" r:id="rId22"/>
    <p:sldId id="383" r:id="rId23"/>
    <p:sldId id="388" r:id="rId24"/>
    <p:sldId id="389" r:id="rId25"/>
    <p:sldId id="390" r:id="rId26"/>
    <p:sldId id="393" r:id="rId27"/>
    <p:sldId id="405" r:id="rId28"/>
    <p:sldId id="406" r:id="rId29"/>
    <p:sldId id="392" r:id="rId30"/>
    <p:sldId id="427" r:id="rId31"/>
    <p:sldId id="384" r:id="rId32"/>
    <p:sldId id="410" r:id="rId33"/>
    <p:sldId id="455" r:id="rId34"/>
    <p:sldId id="385" r:id="rId35"/>
    <p:sldId id="378" r:id="rId36"/>
    <p:sldId id="379" r:id="rId37"/>
    <p:sldId id="380" r:id="rId38"/>
    <p:sldId id="386" r:id="rId39"/>
    <p:sldId id="387" r:id="rId40"/>
    <p:sldId id="381" r:id="rId41"/>
    <p:sldId id="382" r:id="rId42"/>
    <p:sldId id="391" r:id="rId43"/>
    <p:sldId id="414" r:id="rId44"/>
    <p:sldId id="425" r:id="rId45"/>
    <p:sldId id="489" r:id="rId46"/>
    <p:sldId id="428" r:id="rId47"/>
    <p:sldId id="407" r:id="rId48"/>
    <p:sldId id="415" r:id="rId49"/>
    <p:sldId id="510" r:id="rId50"/>
    <p:sldId id="511" r:id="rId51"/>
    <p:sldId id="409" r:id="rId52"/>
    <p:sldId id="411" r:id="rId53"/>
    <p:sldId id="426" r:id="rId54"/>
    <p:sldId id="429" r:id="rId55"/>
    <p:sldId id="416" r:id="rId56"/>
    <p:sldId id="417" r:id="rId57"/>
    <p:sldId id="509" r:id="rId58"/>
    <p:sldId id="430" r:id="rId59"/>
    <p:sldId id="431" r:id="rId60"/>
    <p:sldId id="418" r:id="rId61"/>
    <p:sldId id="419" r:id="rId62"/>
    <p:sldId id="480" r:id="rId63"/>
    <p:sldId id="481" r:id="rId64"/>
    <p:sldId id="432" r:id="rId65"/>
    <p:sldId id="433" r:id="rId66"/>
    <p:sldId id="512" r:id="rId67"/>
    <p:sldId id="507" r:id="rId68"/>
    <p:sldId id="508" r:id="rId69"/>
    <p:sldId id="435" r:id="rId70"/>
    <p:sldId id="434" r:id="rId71"/>
    <p:sldId id="412" r:id="rId72"/>
    <p:sldId id="395" r:id="rId73"/>
    <p:sldId id="396" r:id="rId74"/>
    <p:sldId id="436" r:id="rId75"/>
    <p:sldId id="443" r:id="rId76"/>
    <p:sldId id="437" r:id="rId77"/>
    <p:sldId id="444" r:id="rId78"/>
    <p:sldId id="438" r:id="rId79"/>
    <p:sldId id="445" r:id="rId80"/>
    <p:sldId id="439" r:id="rId81"/>
    <p:sldId id="446" r:id="rId82"/>
    <p:sldId id="450" r:id="rId83"/>
    <p:sldId id="451" r:id="rId84"/>
    <p:sldId id="452" r:id="rId85"/>
    <p:sldId id="440" r:id="rId86"/>
    <p:sldId id="447" r:id="rId87"/>
    <p:sldId id="441" r:id="rId88"/>
    <p:sldId id="448" r:id="rId89"/>
    <p:sldId id="442" r:id="rId90"/>
    <p:sldId id="449" r:id="rId91"/>
    <p:sldId id="478" r:id="rId92"/>
    <p:sldId id="477" r:id="rId93"/>
    <p:sldId id="479" r:id="rId94"/>
    <p:sldId id="491" r:id="rId95"/>
    <p:sldId id="492" r:id="rId96"/>
    <p:sldId id="493" r:id="rId97"/>
    <p:sldId id="494" r:id="rId98"/>
    <p:sldId id="495" r:id="rId99"/>
    <p:sldId id="496" r:id="rId100"/>
    <p:sldId id="497" r:id="rId101"/>
    <p:sldId id="498" r:id="rId102"/>
    <p:sldId id="499" r:id="rId103"/>
    <p:sldId id="500" r:id="rId104"/>
    <p:sldId id="501" r:id="rId105"/>
    <p:sldId id="502" r:id="rId106"/>
    <p:sldId id="503" r:id="rId107"/>
    <p:sldId id="504" r:id="rId108"/>
    <p:sldId id="505" r:id="rId109"/>
    <p:sldId id="506" r:id="rId110"/>
    <p:sldId id="490" r:id="rId111"/>
    <p:sldId id="397" r:id="rId112"/>
    <p:sldId id="398" r:id="rId113"/>
    <p:sldId id="485" r:id="rId114"/>
    <p:sldId id="399" r:id="rId115"/>
  </p:sldIdLst>
  <p:sldSz cx="12192000" cy="6858000"/>
  <p:notesSz cx="7102475" cy="10233025"/>
  <p:embeddedFontLst>
    <p:embeddedFont>
      <p:font typeface="Trebuchet MS" panose="020B0603020202020204" pitchFamily="34" charset="0"/>
      <p:regular r:id="rId118"/>
      <p:bold r:id="rId119"/>
      <p:italic r:id="rId120"/>
      <p:boldItalic r:id="rId121"/>
    </p:embeddedFont>
    <p:embeddedFont>
      <p:font typeface="한컴 윤고딕 230" panose="02020603020101020101" pitchFamily="18" charset="-127"/>
      <p:regular r:id="rId122"/>
    </p:embeddedFont>
    <p:embeddedFont>
      <p:font typeface="08서울남산체 EB" panose="02020603020101020101" pitchFamily="18" charset="-127"/>
      <p:regular r:id="rId123"/>
    </p:embeddedFont>
    <p:embeddedFont>
      <p:font typeface="맑은 고딕" panose="020B0503020000020004" pitchFamily="50" charset="-127"/>
      <p:regular r:id="rId124"/>
      <p:bold r:id="rId125"/>
    </p:embeddedFont>
    <p:embeddedFont>
      <p:font typeface="08서울남산체 B" panose="02020603020101020101" pitchFamily="18" charset="-127"/>
      <p:regular r:id="rId1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70C0"/>
    <a:srgbClr val="F9F9F9"/>
    <a:srgbClr val="D1B3C7"/>
    <a:srgbClr val="A66A92"/>
    <a:srgbClr val="B6889A"/>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17" autoAdjust="0"/>
    <p:restoredTop sz="96353" autoAdjust="0"/>
  </p:normalViewPr>
  <p:slideViewPr>
    <p:cSldViewPr snapToGrid="0">
      <p:cViewPr varScale="1">
        <p:scale>
          <a:sx n="70" d="100"/>
          <a:sy n="70" d="100"/>
        </p:scale>
        <p:origin x="90" y="90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391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4022725" y="0"/>
            <a:ext cx="3078163" cy="512763"/>
          </a:xfrm>
          <a:prstGeom prst="rect">
            <a:avLst/>
          </a:prstGeom>
        </p:spPr>
        <p:txBody>
          <a:bodyPr vert="horz" lIns="91440" tIns="45720" rIns="91440" bIns="45720" rtlCol="0"/>
          <a:lstStyle>
            <a:lvl1pPr algn="r">
              <a:defRPr sz="1200"/>
            </a:lvl1pPr>
          </a:lstStyle>
          <a:p>
            <a:fld id="{83BBCE8B-02EF-4623-9A9D-493B0A49D3DD}" type="datetimeFigureOut">
              <a:rPr lang="ko-KR" altLang="en-US" smtClean="0"/>
              <a:t>2020-01-12</a:t>
            </a:fld>
            <a:endParaRPr lang="ko-KR" altLang="en-US"/>
          </a:p>
        </p:txBody>
      </p:sp>
      <p:sp>
        <p:nvSpPr>
          <p:cNvPr id="4" name="바닥글 개체 틀 3"/>
          <p:cNvSpPr>
            <a:spLocks noGrp="1"/>
          </p:cNvSpPr>
          <p:nvPr>
            <p:ph type="ftr" sz="quarter" idx="2"/>
          </p:nvPr>
        </p:nvSpPr>
        <p:spPr>
          <a:xfrm>
            <a:off x="0" y="9720263"/>
            <a:ext cx="3078163" cy="51276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22725" y="9720263"/>
            <a:ext cx="3078163" cy="512762"/>
          </a:xfrm>
          <a:prstGeom prst="rect">
            <a:avLst/>
          </a:prstGeom>
        </p:spPr>
        <p:txBody>
          <a:bodyPr vert="horz" lIns="91440" tIns="45720" rIns="91440" bIns="45720" rtlCol="0" anchor="b"/>
          <a:lstStyle>
            <a:lvl1pPr algn="r">
              <a:defRPr sz="1200"/>
            </a:lvl1pPr>
          </a:lstStyle>
          <a:p>
            <a:fld id="{98B87DED-11A0-472B-9A90-27985A900549}" type="slidenum">
              <a:rPr lang="ko-KR" altLang="en-US" smtClean="0"/>
              <a:t>‹#›</a:t>
            </a:fld>
            <a:endParaRPr lang="ko-KR" altLang="en-US"/>
          </a:p>
        </p:txBody>
      </p:sp>
    </p:spTree>
    <p:extLst>
      <p:ext uri="{BB962C8B-B14F-4D97-AF65-F5344CB8AC3E}">
        <p14:creationId xmlns:p14="http://schemas.microsoft.com/office/powerpoint/2010/main" val="89722841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36.964"/>
    </inkml:context>
    <inkml:brush xml:id="br0">
      <inkml:brushProperty name="width" value="0.05" units="cm"/>
      <inkml:brushProperty name="height" value="0.05" units="cm"/>
      <inkml:brushProperty name="color" value="#E71224"/>
    </inkml:brush>
  </inkml:definitions>
  <inkml:trace contextRef="#ctx0" brushRef="#br0">1009 1311 11018 0 0,'-8'4'708'0'0,"-1"1"-1"0"0,0 0 1 0 0,1 0-1 0 0,0 1 1 0 0,1 0-1 0 0,-6 5-707 0 0,-24 17 843 0 0,-2-4-200 0 0,-1-3 0 0 0,-1-1 0 0 0,-1-1-1 0 0,0-3 1 0 0,-2-2 0 0 0,1-1 0 0 0,-2-2 0 0 0,1-3-1 0 0,-29 2-642 0 0,72-10 5 0 0,-1 1 0 0 0,1-1 0 0 0,0 0 0 0 0,0 0 0 0 0,-1 0 0 0 0,1 0 0 0 0,0-1 0 0 0,0 1 0 0 0,-1 0 0 0 0,1 0 0 0 0,0-1 0 0 0,0 1-1 0 0,-1-1 1 0 0,1 1 0 0 0,0-1 0 0 0,0 0 0 0 0,0 1 0 0 0,0-1 0 0 0,0 0 0 0 0,0 0 0 0 0,0 0 0 0 0,0 1 0 0 0,0-1 0 0 0,0 0 0 0 0,1 0 0 0 0,-1-1-1 0 0,0 1 1 0 0,1 0 0 0 0,-1 0 0 0 0,0 0 0 0 0,1 0 0 0 0,0 0 0 0 0,-1-1-5 0 0,1 1 5 0 0,-1-1 0 0 0,1 1 0 0 0,-1 0 0 0 0,0-1 0 0 0,0 1 0 0 0,1 0-1 0 0,-1 0 1 0 0,0-1 0 0 0,0 1 0 0 0,0 0 0 0 0,0 0 0 0 0,0 0 0 0 0,0 0 0 0 0,-1 0 0 0 0,1 1 0 0 0,0-1-1 0 0,0 0 1 0 0,-1 0 0 0 0,1 1 0 0 0,0-1 0 0 0,-1 1 0 0 0,1-1 0 0 0,-1 1 0 0 0,1 0 0 0 0,0-1 0 0 0,-1 1-1 0 0,1 0 1 0 0,-2 0-5 0 0,-14-2 98 0 0,14 1-75 0 0,0 0 0 0 0,0 1 0 0 0,0-1 0 0 0,0 1 0 0 0,0 0 1 0 0,0 0-1 0 0,1 0 0 0 0,-1 0 0 0 0,0 0 0 0 0,0 1 0 0 0,0-1 1 0 0,0 1-1 0 0,0 0 0 0 0,-1 0-23 0 0,-7 8 59 0 0,10-8-49 0 0,0 1-1 0 0,0-1 0 0 0,0 0 1 0 0,0-1-1 0 0,-1 1 0 0 0,1 0 1 0 0,0 0-1 0 0,-1 0 1 0 0,1-1-1 0 0,0 1 0 0 0,-1-1 1 0 0,1 1-1 0 0,-1-1 0 0 0,1 1 1 0 0,-1-1-1 0 0,0 0 0 0 0,1 0 1 0 0,-1 0-1 0 0,1 0 0 0 0,-1 0 1 0 0,1 0-1 0 0,-1 0 0 0 0,1-1 1 0 0,-1 1-1 0 0,1 0 0 0 0,-1-1 1 0 0,1 1-1 0 0,-1-1 1 0 0,1 0-1 0 0,0 1 0 0 0,-1-1-9 0 0,-13-4 35 0 0,-1 0 1 0 0,1-1-1 0 0,0-1 0 0 0,1-1 0 0 0,0 0 1 0 0,0 0-1 0 0,0-1 0 0 0,1-1 0 0 0,1-1 1 0 0,0 0-1 0 0,0 0 0 0 0,1-1 0 0 0,0 0 0 0 0,1-1 1 0 0,1 0-1 0 0,0-1 0 0 0,1 0 0 0 0,0 0 1 0 0,1-1-1 0 0,1 0 0 0 0,0 0 0 0 0,1-1 1 0 0,1 0-1 0 0,-3-13-35 0 0,5-2 24 0 0,0 0 0 0 0,2 0 1 0 0,1 0-1 0 0,2 0 0 0 0,1 0 1 0 0,1 0-1 0 0,1 1 0 0 0,2 0 0 0 0,12-29-24 0 0,7-11-3 0 0,3 1 0 0 0,4 2 0 0 0,24-36 3 0 0,218-320-72 0 0,-268 411 15 0 0,1 1 0 0 0,0 1 0 0 0,1-1-1 0 0,0 2 1 0 0,0-1 0 0 0,1 1 0 0 0,0 1 0 0 0,0 0 0 0 0,1 0-1 0 0,1 1 1 0 0,-1 1 0 0 0,1 0 0 0 0,0 1 0 0 0,3-1 57 0 0,1 2-156 0 0,1 0-1 0 0,-1 1 1 0 0,1 0 0 0 0,0 2 0 0 0,0 0 0 0 0,0 1 0 0 0,0 1 0 0 0,0 0-1 0 0,0 2 1 0 0,14 3 156 0 0,-8-1-13 0 0,1 2-1 0 0,-1 0 0 0 0,0 1 1 0 0,0 2-1 0 0,-1 0 0 0 0,-1 2 0 0 0,0 0 1 0 0,0 1-1 0 0,-1 2 0 0 0,-1 0 1 0 0,0 1-1 0 0,-1 1 0 0 0,-1 1 1 0 0,-1 0-1 0 0,3 5 14 0 0,2 6-2 0 0,-16-24 16 0 0,-1 1 0 0 0,0 1 0 0 0,0-1 0 0 0,0 1 0 0 0,-1 0 0 0 0,0 0 1 0 0,0 0-1 0 0,0 1 0 0 0,-1-1 0 0 0,-1 1 0 0 0,1 0 0 0 0,-1-1 0 0 0,0 1 1 0 0,-1 0-1 0 0,0 0 0 0 0,0 7-14 0 0,-2 32 27 0 0,-1 1 1 0 0,-3-1-1 0 0,-2 0 0 0 0,-1 0 1 0 0,-3-1-1 0 0,-3 4-27 0 0,-90 272-5 0 0,54-187-6952 0 0,33-89 1772 0 0,7-22-1049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2.833"/>
    </inkml:context>
    <inkml:brush xml:id="br0">
      <inkml:brushProperty name="width" value="0.05" units="cm"/>
      <inkml:brushProperty name="height" value="0.05" units="cm"/>
      <inkml:brushProperty name="color" value="#E71224"/>
    </inkml:brush>
  </inkml:definitions>
  <inkml:trace contextRef="#ctx0" brushRef="#br0">169 1 9826 0 0,'-22'6'2163'0'0,"17"-5"-2209"0"0,1 0 0 0 0,0 0 0 0 0,0 0 0 0 0,0 1 1 0 0,0-1-1 0 0,0 1 0 0 0,0 0 0 0 0,0 0 1 0 0,0 0-1 0 0,1 1 0 0 0,-1 0 0 0 0,1-1 0 0 0,0 1 1 0 0,-1 0-1 0 0,1 0 0 0 0,1 1 0 0 0,-1-1 1 0 0,0 1-1 0 0,1-1 0 0 0,0 1 46 0 0,-12 21-222 0 0,2 1 0 0 0,1 0 0 0 0,0 0 0 0 0,0 9 222 0 0,8-23 83 0 0,-1 0 0 0 0,2 1 0 0 0,0-1 1 0 0,0 1-1 0 0,1 0 0 0 0,1-1 0 0 0,0 1 1 0 0,1 0-1 0 0,0 0 0 0 0,2 7-83 0 0,-2-18 6 0 0,-1 0 1 0 0,0 0-1 0 0,1 0 1 0 0,-1-1-1 0 0,1 1 1 0 0,0 0-1 0 0,0-1 1 0 0,0 1-1 0 0,0-1 1 0 0,0 1-1 0 0,0-1 1 0 0,0 1-1 0 0,0-1 1 0 0,0 0-1 0 0,1 1 0 0 0,-1-1 1 0 0,0 0-1 0 0,1 0 1 0 0,-1 0-1 0 0,1 0 1 0 0,0 0-1 0 0,-1 0 1 0 0,1-1-1 0 0,0 1 1 0 0,0 0-7 0 0,1-1 39 0 0,1 0 1 0 0,-1 1 0 0 0,1-1 0 0 0,-1 0-1 0 0,0-1 1 0 0,1 1 0 0 0,-1-1-1 0 0,1 1 1 0 0,-1-1 0 0 0,0 0 0 0 0,1 0-1 0 0,-1 0 1 0 0,0-1-40 0 0,7-2 249 0 0,0-1 1 0 0,-1-1-1 0 0,0 1 0 0 0,0-2 1 0 0,0 1-1 0 0,-1-1 0 0 0,0 0 1 0 0,2-3-250 0 0,-2 0 239 0 0,0 0 1 0 0,-1-1 0 0 0,0 0 0 0 0,-1 0-1 0 0,0-1 1 0 0,0 1 0 0 0,-2-1-1 0 0,1-1 1 0 0,-1 1 0 0 0,-1 0 0 0 0,-1-1-1 0 0,1-5-239 0 0,-2 13 27 0 0,-1 0 1 0 0,1 1-1 0 0,-1-1 0 0 0,-1 0 0 0 0,1 1 0 0 0,-1-1 0 0 0,1 0 0 0 0,-1 1 0 0 0,-1-1 0 0 0,1 1 0 0 0,-1-1 0 0 0,1 1 0 0 0,-1 0 0 0 0,-1-1 0 0 0,1 1 0 0 0,-1 0 0 0 0,1 1 0 0 0,-1-1 1 0 0,0 0-1 0 0,0 1 0 0 0,-1-1 0 0 0,1 1 0 0 0,-1 0 0 0 0,1 0 0 0 0,-1 1 0 0 0,0-1 0 0 0,0 1 0 0 0,0 0 0 0 0,-1 0 0 0 0,1 0 0 0 0,0 0 0 0 0,-1 1 0 0 0,1-1 0 0 0,-5 1-27 0 0,4-1-765 0 0,0 1 0 0 0,1 1 0 0 0,-1-1 0 0 0,0 1 0 0 0,0-1 1 0 0,0 1-1 0 0,1 1 0 0 0,-1-1 0 0 0,0 1 0 0 0,0-1 0 0 0,1 1 0 0 0,-1 1 0 0 0,-1 0 765 0 0,0 0-5061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2.686"/>
    </inkml:context>
    <inkml:brush xml:id="br0">
      <inkml:brushProperty name="width" value="0.05" units="cm"/>
      <inkml:brushProperty name="height" value="0.05" units="cm"/>
      <inkml:brushProperty name="color" value="#5B2D90"/>
    </inkml:brush>
  </inkml:definitions>
  <inkml:trace contextRef="#ctx0" brushRef="#br0">0 0 6681 0 0,'6'244'3942'0'0,"10"-81"-5000"0"0,-15-161 726 0 0,-1 0 0 0 0,0 0 0 0 0,0 0 0 0 0,0 0 0 0 0,0 0 1 0 0,-1 0-1 0 0,1 0 0 0 0,0 0 0 0 0,-1 0 0 0 0,1 0 0 0 0,-1 0 1 0 0,-1 2 331 0 0,1-1-4607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3.051"/>
    </inkml:context>
    <inkml:brush xml:id="br0">
      <inkml:brushProperty name="width" value="0.05" units="cm"/>
      <inkml:brushProperty name="height" value="0.05" units="cm"/>
      <inkml:brushProperty name="color" value="#5B2D90"/>
    </inkml:brush>
  </inkml:definitions>
  <inkml:trace contextRef="#ctx0" brushRef="#br0">49 0 6481 0 0,'-45'336'6695'0'0,"43"-325"-7243"0"0,1-17-2579 0 0,1-19-2070 0 0,0 16 901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3.485"/>
    </inkml:context>
    <inkml:brush xml:id="br0">
      <inkml:brushProperty name="width" value="0.05" units="cm"/>
      <inkml:brushProperty name="height" value="0.05" units="cm"/>
      <inkml:brushProperty name="color" value="#5B2D90"/>
    </inkml:brush>
  </inkml:definitions>
  <inkml:trace contextRef="#ctx0" brushRef="#br0">193 1 3801 0 0,'2'1'218'0'0,"-1"0"0"0"0,1 0 1 0 0,-1 0-1 0 0,1 1 0 0 0,-1-1 1 0 0,0 1-1 0 0,1-1 0 0 0,-1 1 1 0 0,0 0-1 0 0,0-1 0 0 0,0 1 1 0 0,0 0-1 0 0,0 1-218 0 0,16 49-12 0 0,-12-33 345 0 0,9 28 964 0 0,-2 1 1 0 0,-1 0-1 0 0,-3 0 0 0 0,0 30-1297 0 0,-8-72 175 0 0,0 0-1 0 0,-1 1 1 0 0,0-1 0 0 0,0 0-1 0 0,0 0 1 0 0,-1 1 0 0 0,0-1-1 0 0,0 0 1 0 0,0-1-1 0 0,-1 1 1 0 0,0 0 0 0 0,0-1-1 0 0,-1 1 1 0 0,1-1 0 0 0,-1 0-1 0 0,0 0 1 0 0,-1 0-1 0 0,1-1 1 0 0,-1 0 0 0 0,0 0-1 0 0,0 0 1 0 0,0 0-1 0 0,0-1 1 0 0,-1 1 0 0 0,-3 0-175 0 0,4-1 46 0 0,0-1 0 0 0,0 0 0 0 0,0 0 1 0 0,0-1-1 0 0,0 1 0 0 0,0-1 0 0 0,0 0 1 0 0,-1-1-1 0 0,1 1 0 0 0,0-1 1 0 0,-1 0-1 0 0,1 0 0 0 0,0-1 0 0 0,0 1 1 0 0,-1-1-1 0 0,1 0 0 0 0,0-1 0 0 0,0 1 1 0 0,0-1-1 0 0,0 0 0 0 0,0-1 0 0 0,0 1 1 0 0,1-1-1 0 0,-1 0 0 0 0,1 0 0 0 0,0 0 1 0 0,0 0-1 0 0,0-1 0 0 0,0 0 0 0 0,-3-3-46 0 0,2 0 108 0 0,-1 0-42 0 0,0 1 0 0 0,1-1 0 0 0,0-1 0 0 0,1 1-1 0 0,-1-1 1 0 0,1 1 0 0 0,0-2-66 0 0,4 7-14 0 0,-1 0-1 0 0,1 0 1 0 0,-1-1 0 0 0,1 1-1 0 0,0 0 1 0 0,0 0-1 0 0,0-1 1 0 0,0 1 0 0 0,0 0-1 0 0,0-1 1 0 0,1 1-1 0 0,-1 0 1 0 0,1 0 0 0 0,-1 0-1 0 0,1-1 1 0 0,0 1-1 0 0,0 0 1 0 0,0 0 0 0 0,0 0-1 0 0,0 0 1 0 0,1 0-1 0 0,-1 0 1 0 0,0 1-1 0 0,1-1 1 0 0,0 0 0 0 0,-1 1-1 0 0,1-1 1 0 0,2 0 14 0 0,5-5-66 0 0,0 0 1 0 0,0 0-1 0 0,1 1 1 0 0,7-3 65 0 0,42-16-3785 0 0,-39 17 1079 0 0,-1 0 0 0 0,0-1 0 0 0,16-11 2706 0 0,-23 12-3575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3.840"/>
    </inkml:context>
    <inkml:brush xml:id="br0">
      <inkml:brushProperty name="width" value="0.05" units="cm"/>
      <inkml:brushProperty name="height" value="0.05" units="cm"/>
      <inkml:brushProperty name="color" value="#5B2D90"/>
    </inkml:brush>
  </inkml:definitions>
  <inkml:trace contextRef="#ctx0" brushRef="#br0">1 23 7642 0 0,'1'-1'160'0'0,"-1"-1"0"0"0,1 1 0 0 0,0 0 0 0 0,0 0 0 0 0,0 0 0 0 0,0 0 0 0 0,0 1 0 0 0,1-1 0 0 0,-1 0 0 0 0,0 0 1 0 0,0 1-1 0 0,0-1 0 0 0,1 0 0 0 0,-1 1 0 0 0,0-1 0 0 0,1 1 0 0 0,-1 0 0 0 0,0-1 0 0 0,1 1 0 0 0,-1 0 0 0 0,1 0 0 0 0,-1 0-160 0 0,36-6 526 0 0,-36 6-511 0 0,8-1-10 0 0,0 1 1 0 0,0 0-1 0 0,0 0 1 0 0,1 1 0 0 0,-1 0-1 0 0,0 1 1 0 0,0 0-1 0 0,0 0 1 0 0,-1 1-1 0 0,1 0 1 0 0,-1 0-1 0 0,1 1 1 0 0,4 3-6 0 0,-13-6-101 0 0,1 1 0 0 0,0-1 0 0 0,-1 0 0 0 0,1 1 0 0 0,0-1 0 0 0,-1 1 0 0 0,0-1 0 0 0,1 1 0 0 0,-1-1 0 0 0,0 1 0 0 0,0-1 0 0 0,0 1 0 0 0,0-1 0 0 0,0 1 0 0 0,0-1 0 0 0,0 1 0 0 0,-1-1 0 0 0,1 1 0 0 0,0-1 0 0 0,-1 1 0 0 0,1-1 0 0 0,-1 1 0 0 0,0-1 0 0 0,1 0 0 0 0,-1 1 0 0 0,0-1 0 0 0,0 0 0 0 0,0 1 0 0 0,0-1 101 0 0,-29 43-73 0 0,29-42 50 0 0,-11 13 58 0 0,2 1 0 0 0,0 1 1 0 0,0 0-1 0 0,2 0 0 0 0,0 0 0 0 0,1 1 0 0 0,-2 11-35 0 0,6-18 88 0 0,0 0-1 0 0,1 0 1 0 0,0 0-1 0 0,1 0 1 0 0,0 1 0 0 0,1-1-1 0 0,0 0 1 0 0,1 1-1 0 0,0-1 1 0 0,1 0-1 0 0,0 0 1 0 0,1 0-1 0 0,1 4-87 0 0,-3-13 48 0 0,1 0-1 0 0,-1 0 1 0 0,0 0-1 0 0,1 0 1 0 0,-1 0-1 0 0,1 0 1 0 0,0 0-1 0 0,0-1 1 0 0,0 1-1 0 0,0-1 1 0 0,0 0-1 0 0,0 1 1 0 0,0-1-1 0 0,0 0 1 0 0,0 0-1 0 0,0 0 0 0 0,1-1 1 0 0,-1 1-1 0 0,0 0 1 0 0,1-1-1 0 0,-1 1 1 0 0,1-1-1 0 0,-1 0 1 0 0,1 0-1 0 0,-1 0 1 0 0,0 0-1 0 0,1 0 1 0 0,-1-1-1 0 0,1 1 1 0 0,-1-1-1 0 0,0 0 1 0 0,1 0-48 0 0,3 0-369 0 0,0 0 0 0 0,0-1 0 0 0,0 0 1 0 0,-1 0-1 0 0,1 0 0 0 0,-1-1 0 0 0,1 0 1 0 0,-1 0-1 0 0,0 0 0 0 0,0-1 0 0 0,0 0 1 0 0,2-2 368 0 0,13-22-1678 0 0,-15 18-2914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4.196"/>
    </inkml:context>
    <inkml:brush xml:id="br0">
      <inkml:brushProperty name="width" value="0.05" units="cm"/>
      <inkml:brushProperty name="height" value="0.05" units="cm"/>
      <inkml:brushProperty name="color" value="#5B2D90"/>
    </inkml:brush>
  </inkml:definitions>
  <inkml:trace contextRef="#ctx0" brushRef="#br0">1 36 8434 0 0,'40'11'3754'0'0,"-30"-11"-3416"0"0,1-2 1 0 0,-1 1-1 0 0,1-2 0 0 0,-1 1 0 0 0,0-1 1 0 0,0-1-1 0 0,0 0 0 0 0,9-5-338 0 0,26-10-2663 0 0,-45 19 2573 0 0,0 0 1 0 0,0 0-1 0 0,0 0 1 0 0,0 0-1 0 0,0 1 0 0 0,0-1 1 0 0,0 0-1 0 0,0 0 1 0 0,0 0-1 0 0,0 0 1 0 0,0 0-1 0 0,0 0 1 0 0,0 0-1 0 0,0 0 1 0 0,-1 0-1 0 0,1 0 1 0 0,0 0-1 0 0,0 1 1 0 0,0-1-1 0 0,0 0 1 0 0,0 0-1 0 0,0 0 1 0 0,0 0-1 0 0,0 0 1 0 0,0 0-1 0 0,0 0 1 0 0,0 0-1 0 0,0 0 1 0 0,0 0-1 0 0,0 1 0 0 0,0-1 1 0 0,1 0-1 0 0,-1 0 1 0 0,0 0-1 0 0,0 0 1 0 0,0 0-1 0 0,0 0 1 0 0,0 0-1 0 0,0 0 1 0 0,0 0-1 0 0,0 0 1 0 0,0 0-1 0 0,0 0 1 0 0,0 1-1 0 0,0-1 1 0 0,0 0-1 0 0,0 0 1 0 0,0 0-1 0 0,1 0 1 0 0,-1 0-1 0 0,0 0 1 0 0,0 0-1 0 0,0 0 0 0 0,0 0 1 0 0,0 0-1 0 0,0 0 1 0 0,0 0-1 0 0,0 0 1 0 0,0 0-1 0 0,0 0 1 0 0,1 0-1 0 0,-1 0 1 0 0,0 0-1 0 0,0 0 1 0 0,0 0-1 0 0,0 0 1 0 0,0 0-1 0 0,0 0 90 0 0,0 1-722 0 0,-1 1-3891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5.206"/>
    </inkml:context>
    <inkml:brush xml:id="br0">
      <inkml:brushProperty name="width" value="0.05" units="cm"/>
      <inkml:brushProperty name="height" value="0.05" units="cm"/>
      <inkml:brushProperty name="color" value="#5B2D90"/>
    </inkml:brush>
  </inkml:definitions>
  <inkml:trace contextRef="#ctx0" brushRef="#br0">1 249 6329 0 0,'6'-4'370'0'0,"1"0"-1"0"0,-1 0 0 0 0,1 1 0 0 0,0-1 0 0 0,1 2 1 0 0,-1-1-1 0 0,4 0-369 0 0,19-8 1858 0 0,-7-1-1249 0 0,0 0 0 0 0,-1-2 0 0 0,-1 0 0 0 0,0-2 0 0 0,-1 0 0 0 0,13-14-609 0 0,-31 27-208 0 0,0 0 1 0 0,0 0-1 0 0,0 0 0 0 0,0-1 1 0 0,-1 1-1 0 0,1 0 1 0 0,-1-1-1 0 0,0 1 0 0 0,0-1 1 0 0,0 1-1 0 0,-1-1 1 0 0,1 1-1 0 0,-1-1 0 0 0,0 0 208 0 0,0 1-75 0 0,1-1 0 0 0,-1 1 1 0 0,0 0-1 0 0,1 0 0 0 0,0-1 0 0 0,0 1 0 0 0,0 0 0 0 0,0 0 0 0 0,1 0 0 0 0,-1 0 0 0 0,1 0 0 0 0,-1 0 0 0 0,3-1 75 0 0,-6 11 267 0 0,0 1 1 0 0,0-1 0 0 0,1 1-1 0 0,0 0 1 0 0,1 0-1 0 0,0 6-267 0 0,-1-2 371 0 0,-13 99 1062 0 0,7-67 162 0 0,2 0 0 0 0,1 20-1595 0 0,5-63-9 0 0,-1-1 1 0 0,1 1-1 0 0,0 0 1 0 0,-1 0-1 0 0,1 0 1 0 0,0 0 0 0 0,-1 0-1 0 0,1-1 1 0 0,0 1-1 0 0,0 0 1 0 0,0 0-1 0 0,-1-1 1 0 0,1 1 0 0 0,0-1-1 0 0,0 1 1 0 0,0-1-1 0 0,0 1 1 0 0,0-1-1 0 0,0 0 1 0 0,0 1 0 0 0,0-1-1 0 0,0 0 1 0 0,1 0-1 0 0,-1 0 1 0 0,0 0-1 0 0,0 0 1 0 0,0 0 0 0 0,0 0-1 0 0,0 0 1 0 0,0 0-1 0 0,1-1 9 0 0,43-2-470 0 0,-41 3 384 0 0,9-3-213 0 0,0 0 0 0 0,0-1 1 0 0,0 0-1 0 0,0-1 0 0 0,-1 0 0 0 0,5-4 299 0 0,-7 4-341 0 0,0 0-1 0 0,0 1 1 0 0,1 0 0 0 0,0 0-1 0 0,-1 1 1 0 0,1 0 0 0 0,0 1 0 0 0,11 0 341 0 0,-20 2-30 0 0,-1 0 1 0 0,0 0 0 0 0,0 0 0 0 0,0 1 0 0 0,1-1 0 0 0,-1 1 0 0 0,0-1 0 0 0,0 1 0 0 0,0-1 0 0 0,0 1 0 0 0,0-1 0 0 0,0 1-1 0 0,0 0 1 0 0,0 0 0 0 0,0 0 0 0 0,0-1 0 0 0,0 1 0 0 0,-1 0 0 0 0,1 0 0 0 0,0 0 0 0 0,-1 0 0 0 0,1 0 0 0 0,0 1 0 0 0,-1-1-1 0 0,0 0 1 0 0,1 0 0 0 0,-1 0 0 0 0,1 0 0 0 0,-1 0 0 0 0,0 1 0 0 0,0-1 0 0 0,0 0 0 0 0,0 0 0 0 0,0 1 0 0 0,0-1-1 0 0,0 1 30 0 0,-5 56 245 0 0,2-39 84 0 0,1 2 305 0 0,-2 0 1 0 0,0 0-1 0 0,-2-1 0 0 0,0 0 0 0 0,-4 6-634 0 0,1-1 2043 0 0,1 0-1 0 0,-3 25-2042 0 0,13-26 1991 0 0,1-18-3346 0 0,-1-14-9667 0 0,-2 7 4607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0.947"/>
    </inkml:context>
    <inkml:brush xml:id="br0">
      <inkml:brushProperty name="width" value="0.05" units="cm"/>
      <inkml:brushProperty name="height" value="0.05" units="cm"/>
      <inkml:brushProperty name="color" value="#5B2D90"/>
    </inkml:brush>
  </inkml:definitions>
  <inkml:trace contextRef="#ctx0" brushRef="#br0">1 20 11835 0 0,'4'-2'107'0'0,"1"-1"1"0"0,0 1 0 0 0,0 0 0 0 0,0 0 0 0 0,0 0 0 0 0,0 1 0 0 0,0 0 0 0 0,1 0 0 0 0,-1 0-1 0 0,2 1-107 0 0,-5-1 124 0 0,7 0-175 0 0,1 1-1 0 0,-1 0 0 0 0,0 0 0 0 0,1 1 0 0 0,-1 0 0 0 0,0 0 1 0 0,1 1-1 0 0,-1 0 0 0 0,8 4 52 0 0,84 37-436 0 0,-34-13 237 0 0,93 39-70 0 0,-2 8 0 0 0,54 40 269 0 0,-126-62-196 0 0,-3 4 0 0 0,-3 3-1 0 0,-2 4 1 0 0,23 30 196 0 0,3 2-167 0 0,145 141 67 0 0,-173-158 78 0 0,-2 3 0 0 0,1 10 22 0 0,27 59-458 0 0,-6 4 1 0 0,29 73 457 0 0,-84-153-241 0 0,157 323-846 0 0,-113-219 1299 0 0,-7 4 0 0 0,37 144-212 0 0,-46-133 4 0 0,8-3 1 0 0,9-3-1 0 0,8-4 0 0 0,8-5 0 0 0,30 31-4 0 0,-84-144 238 0 0,3-3-1 0 0,2-2 1 0 0,3-2-1 0 0,3-3 0 0 0,13 7-237 0 0,29 18 329 0 0,3-4 0 0 0,105 59-329 0 0,-94-73-19 0 0,3-4 1 0 0,2-6-1 0 0,3-6 0 0 0,2-4 1 0 0,61 10 18 0 0,-162-49 106 0 0,-1-1 1 0 0,1-1 0 0 0,0-1 0 0 0,0-1 0 0 0,1-1 0 0 0,-1-1 0 0 0,0-1 0 0 0,0-1 0 0 0,0-2 0 0 0,0 0-1 0 0,0-1 1 0 0,-1-2 0 0 0,0 0 0 0 0,0-2 0 0 0,-1 0 0 0 0,0-2 0 0 0,0 0 0 0 0,-1-1 0 0 0,13-11-107 0 0,31-28 994 0 0,-3-3 0 0 0,-2-2 0 0 0,43-53-994 0 0,7-6 1002 0 0,-58 60-748 0 0,-2-3-1 0 0,-3-1 1 0 0,-2-2-1 0 0,-3-2 1 0 0,-3-2-1 0 0,1-11-253 0 0,7-22 581 0 0,-4-2 0 0 0,-5-2 0 0 0,24-102-581 0 0,7-40 375 0 0,37-67-375 0 0,-56 184 236 0 0,-71 148 2648 0 0,-41 33-4073 0 0,27-24 1330 0 0,10-8-110 0 0,12-9-87 0 0,11-12-111 0 0,6-4-145 0 0,4-36-1075 0 0,-7 37 1386 0 0,1-1-1 0 0,-1 0 1 0 0,0 0-1 0 0,0 0 1 0 0,0 0-1 0 0,0 0 1 0 0,0 0-1 0 0,-1 0 1 0 0,1 0 0 0 0,-1 0-1 0 0,0 0 1 0 0,0 0-1 0 0,0-2 2 0 0,1-29 20 0 0,0 24 558 0 0,0 24-82 0 0,-2-13-479 0 0,0 0 0 0 0,0 0 1 0 0,1-1-1 0 0,-1 1 0 0 0,0 0 1 0 0,0-1-1 0 0,0 1 0 0 0,0 0 1 0 0,0-1-1 0 0,0 1 0 0 0,0-1 1 0 0,0 0-1 0 0,-1 1 0 0 0,1-1 1 0 0,0 0-1 0 0,0 1 0 0 0,0-1 0 0 0,0 0 1 0 0,0 0-1 0 0,-1 0 0 0 0,1 0 1 0 0,0 0-1 0 0,0 0 0 0 0,0-1 1 0 0,0 1-1 0 0,0 0 0 0 0,-1-1-17 0 0,-38-8 621 0 0,32 6-653 0 0,0 1 0 0 0,-1-1 0 0 0,1 2 0 0 0,0-1 1 0 0,-1 1-1 0 0,1 1 0 0 0,-1-1 0 0 0,1 2 0 0 0,-1-1 0 0 0,1 1 0 0 0,0 0 0 0 0,-1 1 0 0 0,-1 0 32 0 0,5 0-25 0 0,8-3-112 0 0,8 0 125 0 0,-11 1 33 0 0,52-15-720 0 0,-13 0 754 0 0,0-2-1 0 0,-2-1 1 0 0,0-2-1 0 0,-1-2 0 0 0,21-17-54 0 0,64-36 44 0 0,-118 73 22 0 0,24-12-188 0 0,-18 11 427 0 0,-13 10 803 0 0,0-1-1124 0 0,1 1 0 0 0,0-1 0 0 0,1 1 0 0 0,0 0 0 0 0,0 0 0 0 0,0 0 0 0 0,1 0 0 0 0,0 0 0 0 0,0 0 0 0 0,1 1 1 0 0,-1-1-1 0 0,2 2 16 0 0,-3 12 0 0 0,-19 212-211 0 0,2-18-3442 0 0,4-71-4927 0 0,8-85 1204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2.833"/>
    </inkml:context>
    <inkml:brush xml:id="br0">
      <inkml:brushProperty name="width" value="0.05" units="cm"/>
      <inkml:brushProperty name="height" value="0.05" units="cm"/>
      <inkml:brushProperty name="color" value="#5B2D90"/>
    </inkml:brush>
  </inkml:definitions>
  <inkml:trace contextRef="#ctx0" brushRef="#br0">647 174 6345 0 0,'2'-4'1539'0'0,"-1"0"0"0"0,1-1-1 0 0,-1 1 1 0 0,-1 0 0 0 0,1-1-1 0 0,-1 1 1 0 0,1-1 0 0 0,-1-2-1539 0 0,-3 0 199 0 0,-1-1 1 0 0,0 0 0 0 0,0 1-1 0 0,0-1 1 0 0,-1 1-1 0 0,0 0 1 0 0,0 1 0 0 0,-1-1-1 0 0,0 1 1 0 0,0 0 0 0 0,0 1-1 0 0,-1-1 1 0 0,0 1 0 0 0,0 1-1 0 0,0-1 1 0 0,-1 1 0 0 0,1 0-1 0 0,-1 1 1 0 0,0 0-1 0 0,0 0 1 0 0,0 1 0 0 0,0 0-1 0 0,-5-1-199 0 0,2 1-139 0 0,-1 1-1 0 0,1-1 1 0 0,-1 2-1 0 0,0 0 1 0 0,1 0-1 0 0,-1 1 1 0 0,0 0-1 0 0,1 1 1 0 0,-1 1-1 0 0,1 0 0 0 0,0 0 1 0 0,0 1-1 0 0,0 0 1 0 0,0 1-1 0 0,1 0 1 0 0,-10 7 139 0 0,5 0-90 0 0,1 0 1 0 0,0 1 0 0 0,1 0-1 0 0,0 2 1 0 0,1-1-1 0 0,1 1 1 0 0,-1 2 89 0 0,-67 116-183 0 0,76-128 178 0 0,-18 34-91 0 0,2 1-1 0 0,2 1 0 0 0,2 1 1 0 0,1 0-1 0 0,3 0 0 0 0,-2 19 97 0 0,11-47-48 0 0,1 1 0 0 0,1-1 0 0 0,0 0 0 0 0,1 0 0 0 0,1 1 1 0 0,0-1-1 0 0,1 0 0 0 0,0 0 0 0 0,1-1 0 0 0,0 1 0 0 0,2-1 0 0 0,-1 0 0 0 0,2 0 0 0 0,0 0 0 0 0,0-1 0 0 0,6 7 48 0 0,0-2-70 0 0,0-1-1 0 0,0 0 1 0 0,2-1 0 0 0,0-1 0 0 0,0 0-1 0 0,2-1 1 0 0,-1-1 0 0 0,2 0-1 0 0,-1-2 1 0 0,2 0 0 0 0,4 1 70 0 0,-8-4-23 0 0,1-2 0 0 0,-1 0 0 0 0,1-1 0 0 0,1-1 0 0 0,-1 0 0 0 0,0-1 0 0 0,1-1 0 0 0,-1-1 0 0 0,1 0 0 0 0,-1-1 0 0 0,0-1 0 0 0,12-2 23 0 0,24-8 48 0 0,0-2 0 0 0,-1-2 0 0 0,12-8-48 0 0,-44 17 43 0 0,-1-1 93 0 0,0 0 0 0 0,0-2 0 0 0,-1 0 1 0 0,-1-1-1 0 0,0-1 0 0 0,0 0 0 0 0,-1-1 1 0 0,0-1-1 0 0,-2 0 0 0 0,1-1 0 0 0,-2-1 1 0 0,0 0-1 0 0,6-11-136 0 0,-4 4 283 0 0,-1 0 0 0 0,-1 0 1 0 0,-1-1-1 0 0,-2-1 0 0 0,0 0 0 0 0,-1 0 1 0 0,-2 0-1 0 0,-1-1 0 0 0,0 0 0 0 0,-2-3-283 0 0,-3 19 148 0 0,0-1 0 0 0,-1 0-1 0 0,-1 0 1 0 0,1 0 0 0 0,-2 1 0 0 0,1-1-1 0 0,-2 1 1 0 0,1 0 0 0 0,-1-1 0 0 0,-1 2-1 0 0,0-1 1 0 0,0 0 0 0 0,-1 1-1 0 0,-4-5-147 0 0,-7-9 67 0 0,-2 0-1 0 0,0 2 0 0 0,-2 0 0 0 0,-19-16-66 0 0,25 25-45 0 0,1 0 0 0 0,-1 1 0 0 0,-1 0 0 0 0,0 2 1 0 0,-1 0-1 0 0,1 0 0 0 0,-2 2 0 0 0,-8-4 45 0 0,19 9-353 0 0,-1 1-1 0 0,0-1 1 0 0,1 1-1 0 0,-1 0 1 0 0,0 1-1 0 0,0 0 1 0 0,1 0-1 0 0,-1 0 1 0 0,-6 2 353 0 0,7 0-831 0 0,0 0 1 0 0,0 0 0 0 0,0 1-1 0 0,1-1 1 0 0,-1 1 0 0 0,1 1 0 0 0,0-1-1 0 0,-1 1 1 0 0,1 1 0 0 0,1-1-1 0 0,-4 4 831 0 0,-18 20-5284 0 0,15-11-501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3.963"/>
    </inkml:context>
    <inkml:brush xml:id="br0">
      <inkml:brushProperty name="width" value="0.05" units="cm"/>
      <inkml:brushProperty name="height" value="0.05" units="cm"/>
      <inkml:brushProperty name="color" value="#5B2D90"/>
    </inkml:brush>
  </inkml:definitions>
  <inkml:trace contextRef="#ctx0" brushRef="#br0">625 103 9490 0 0,'-8'-14'5312'0'0,"-26"-19"-767"0"0,17 24-4333 0 0,-1 1 1 0 0,0 1-1 0 0,0 1 0 0 0,0 0 1 0 0,-1 1-1 0 0,0 1 1 0 0,0 1-1 0 0,-1 1-212 0 0,9 0 24 0 0,1 1-110 0 0,0 0 0 0 0,0 0 0 0 0,0 1 0 0 0,0 0 0 0 0,-1 1 0 0 0,1 0 1 0 0,0 1-1 0 0,0 0 0 0 0,0 0 0 0 0,0 1 0 0 0,1 1 0 0 0,-1-1 0 0 0,-3 3 86 0 0,-1 2-162 0 0,1 0 0 0 0,-1 1 0 0 0,2 0 0 0 0,-1 1 0 0 0,1 0 0 0 0,1 1-1 0 0,0 0 1 0 0,-4 7 162 0 0,-3 5-162 0 0,0 1-1 0 0,2 1 0 0 0,1 0 0 0 0,2 2 0 0 0,0-1 0 0 0,1 2 0 0 0,2-1 0 0 0,1 2 0 0 0,0 3 163 0 0,4-9-114 0 0,1 1 0 0 0,1 0 0 0 0,2 0 0 0 0,0 0-1 0 0,1 1 1 0 0,2-1 0 0 0,0 0 0 0 0,2 0 0 0 0,0-1 0 0 0,7 21 114 0 0,-5-24-104 0 0,1 0 0 0 0,1 0 0 0 0,1-1 0 0 0,1 0 0 0 0,0 0 0 0 0,2-1 0 0 0,0 0 0 0 0,0-1 0 0 0,2-1 1 0 0,0 0-1 0 0,1 0 0 0 0,5 2 104 0 0,6 4-148 0 0,1 0 1 0 0,0-3-1 0 0,2 0 1 0 0,21 10 147 0 0,-41-24 14 0 0,1-1 0 0 0,0 0 0 0 0,0 0 1 0 0,0-1-1 0 0,0-1 0 0 0,1 1 0 0 0,-1-2 0 0 0,1 1 0 0 0,0-1 0 0 0,-1-1 1 0 0,1 0-1 0 0,-1-1 0 0 0,1 0 0 0 0,0 0 0 0 0,-1-1 0 0 0,0 0 0 0 0,2-2-14 0 0,1 0 244 0 0,0-1-1 0 0,-1-1 1 0 0,0 0-1 0 0,0-1 1 0 0,0 0-1 0 0,-1-1 1 0 0,0 0-1 0 0,0-1 1 0 0,-1 0-1 0 0,-1 0 1 0 0,6-8-244 0 0,-2 2 271 0 0,-2-1 0 0 0,0-1 0 0 0,-1 0 0 0 0,0-1 0 0 0,-2 0 0 0 0,0 0 0 0 0,3-11-271 0 0,5-30 416 0 0,-2-1-1 0 0,-3-1 1 0 0,-3 0 0 0 0,1-39-416 0 0,-8 79 156 0 0,0-1 0 0 0,-1 1 0 0 0,-1 0-1 0 0,-1 0 1 0 0,-1 0 0 0 0,-1 0 0 0 0,-1 0 0 0 0,-1 1 0 0 0,-5-12-156 0 0,5 17 96 0 0,-1-1-1 0 0,-1 1 1 0 0,-1 1 0 0 0,0 0 0 0 0,-1 0 0 0 0,0 1 0 0 0,-1 0-1 0 0,0 1 1 0 0,-1 0 0 0 0,-1 0 0 0 0,0 2 0 0 0,-5-4-96 0 0,13 10 5 0 0,-1-1 1 0 0,0 1-1 0 0,0 0 0 0 0,-1 1 1 0 0,1-1-1 0 0,-1 1 1 0 0,0 1-1 0 0,0-1 1 0 0,0 1-1 0 0,0 0 0 0 0,0 1 1 0 0,0-1-1 0 0,-7 1-5 0 0,-6-1-292 0 0,0 2 0 0 0,0 0 0 0 0,-18 3 292 0 0,30-2-219 0 0,0 1 0 0 0,-1 0-1 0 0,1 0 1 0 0,0 1-1 0 0,1 0 1 0 0,-1 0 0 0 0,0 1-1 0 0,1 0 1 0 0,0 0-1 0 0,-5 5 220 0 0,-4 12-1852 0 0,15-21 1802 0 0,1 1-1 0 0,0-1 1 0 0,-1 0-1 0 0,1 1 0 0 0,0-1 1 0 0,-1 0-1 0 0,1 1 0 0 0,0-1 1 0 0,0 0-1 0 0,-1 1 0 0 0,1-1 1 0 0,0 0-1 0 0,0 1 1 0 0,0-1-1 0 0,-1 1 0 0 0,1-1 1 0 0,0 0-1 0 0,0 1 0 0 0,0-1 1 0 0,0 1-1 0 0,0-1 0 0 0,0 1 1 0 0,0-1-1 0 0,0 0 1 0 0,0 1-1 0 0,0-1 0 0 0,0 1 1 0 0,0-1-1 0 0,0 0 0 0 0,1 1 1 0 0,-1-1-1 0 0,0 1 0 0 0,0-1 1 0 0,0 0-1 0 0,0 1 0 0 0,1-1 1 0 0,-1 1-1 0 0,0-1 1 0 0,0 0-1 0 0,1 1 0 0 0,-1-1 1 0 0,0 0-1 0 0,1 0 0 0 0,-1 1 1 0 0,0-1-1 0 0,1 0 0 0 0,-1 0 1 0 0,1 1-1 0 0,-1-1 1 0 0,0 0-1 0 0,1 0 0 0 0,-1 0 1 0 0,1 0-1 0 0,-1 0 0 0 0,1 0 51 0 0,-1 0-157 0 0,21 5-9773 0 0,-16-5 5106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7.484"/>
    </inkml:context>
    <inkml:brush xml:id="br0">
      <inkml:brushProperty name="width" value="0.05" units="cm"/>
      <inkml:brushProperty name="height" value="0.05" units="cm"/>
      <inkml:brushProperty name="color" value="#5B2D90"/>
    </inkml:brush>
  </inkml:definitions>
  <inkml:trace contextRef="#ctx0" brushRef="#br0">20 658 8354 0 0,'-17'-1'9056'0'0,"15"1"-5914"0"0,15 1-2862 0 0,-6-3-347 0 0,1 1-1 0 0,-1-1 0 0 0,0 0 0 0 0,0-1 0 0 0,-1 0 0 0 0,1 0 0 0 0,1-1 68 0 0,23-9-61 0 0,245-89 512 0 0,169-91-451 0 0,-52 12 60 0 0,-141 50 376 0 0,-237 127 162 0 0,-22 5-1102 0 0,6-1 77 0 0,1 0-136 0 0,-5 0-6234 0 0,-16-10-2032 0 0,16 5 4116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3.266"/>
    </inkml:context>
    <inkml:brush xml:id="br0">
      <inkml:brushProperty name="width" value="0.05" units="cm"/>
      <inkml:brushProperty name="height" value="0.05" units="cm"/>
      <inkml:brushProperty name="color" value="#E71224"/>
    </inkml:brush>
  </inkml:definitions>
  <inkml:trace contextRef="#ctx0" brushRef="#br0">1 8 10258 0 0,'1'9'174'0'0,"1"0"0"0"0,1-1-1 0 0,-1 1 1 0 0,1-1 0 0 0,1 0-1 0 0,0 0 1 0 0,0 0 0 0 0,2 3-174 0 0,11 23-52 0 0,-9-8-358 0 0,-6-19 254 0 0,0 0-1 0 0,0 0 1 0 0,1 0-1 0 0,0 0 1 0 0,0-1-1 0 0,0 1 1 0 0,1-1-1 0 0,1 2 157 0 0,-3-8 81 0 0,-1 0-1 0 0,1 1 1 0 0,0-1 0 0 0,-1 0-1 0 0,1 0 1 0 0,0 0-1 0 0,-1 0 1 0 0,1 0 0 0 0,0-1-1 0 0,-1 1 1 0 0,1-1 0 0 0,0 1-1 0 0,-1-1 1 0 0,1 1-1 0 0,-1-1 1 0 0,1 0 0 0 0,-1 0-1 0 0,1 1 1 0 0,1-2-81 0 0,28-18 1654 0 0,-16 5-718 0 0,40-42-1778 0 0,-42 43-566 0 0,-1-1-1 0 0,0 0 1 0 0,-2-1-1 0 0,0 0 1 0 0,3-5 1408 0 0,-8 9-4876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8.574"/>
    </inkml:context>
    <inkml:brush xml:id="br0">
      <inkml:brushProperty name="width" value="0.05" units="cm"/>
      <inkml:brushProperty name="height" value="0.05" units="cm"/>
      <inkml:brushProperty name="color" value="#5B2D90"/>
    </inkml:brush>
  </inkml:definitions>
  <inkml:trace contextRef="#ctx0" brushRef="#br0">0 1 7906 0 0,'22'10'10086'0'0,"31"-5"-7041"0"0,34-12-3930 0 0,-86 7 880 0 0,0 0 0 0 0,0 0 0 0 0,0-1 0 0 0,0 1 0 0 0,0 0-1 0 0,0 0 1 0 0,0 0 0 0 0,0 0 0 0 0,0 0 0 0 0,0 0 0 0 0,0 0 0 0 0,0 0 0 0 0,0 1-1 0 0,0-1 1 0 0,0 0 0 0 0,0 1 0 0 0,0-1 0 0 0,0 1 0 0 0,0-1 0 0 0,0 1-1 0 0,0-1 1 0 0,0 1 0 0 0,0-1 0 0 0,0 1 0 0 0,-1 0 0 0 0,1 0 0 0 0,0-1 0 0 0,-1 1-1 0 0,1 0 1 0 0,0 0 0 0 0,-1 0 0 0 0,1 0 0 0 0,-1 0 0 0 0,1 0 5 0 0,0 40-800 0 0,-2-25 897 0 0,-14 166 1223 0 0,-14 43-1320 0 0,28-211-35 0 0,1-12-4873 0 0,-2-11-3010 0 0,1 8 7116 0 0,-1-6-4970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9.291"/>
    </inkml:context>
    <inkml:brush xml:id="br0">
      <inkml:brushProperty name="width" value="0.05" units="cm"/>
      <inkml:brushProperty name="height" value="0.05" units="cm"/>
      <inkml:brushProperty name="color" value="#5B2D90"/>
    </inkml:brush>
  </inkml:definitions>
  <inkml:trace contextRef="#ctx0" brushRef="#br0">46 5 7514 0 0,'0'0'157'0'0,"0"0"0"0"0,0 0 0 0 0,0-1 0 0 0,0 1 0 0 0,0 0 0 0 0,0 0 0 0 0,0 0 1 0 0,0-1-1 0 0,0 1 0 0 0,0 0 0 0 0,-1 0 0 0 0,1 0 0 0 0,0-1 0 0 0,0 1 0 0 0,0 0 1 0 0,0 0-1 0 0,-1 0 0 0 0,1 0 0 0 0,0 0 0 0 0,0 0 0 0 0,0-1 0 0 0,0 1 0 0 0,-1 0 1 0 0,1 0-1 0 0,0 0 0 0 0,0 0 0 0 0,0 0 0 0 0,-1 0 0 0 0,1 0 0 0 0,0 0 0 0 0,0 0 0 0 0,0 0 1 0 0,-1 0-1 0 0,1 0 0 0 0,0 0 0 0 0,0 0 0 0 0,-1 0 0 0 0,1 0 0 0 0,0 0 0 0 0,0 0 1 0 0,0 0-1 0 0,-1 0 0 0 0,1 0 0 0 0,0 0 0 0 0,0 1 0 0 0,0-1 0 0 0,0 0 0 0 0,-1 0 1 0 0,1 0-1 0 0,0 0 0 0 0,0 0 0 0 0,0 0 0 0 0,0 1 0 0 0,-1-1-157 0 0,-9 11 1711 0 0,-1 57-1468 0 0,3 0 0 0 0,3 0 0 0 0,2 1 0 0 0,7 51-243 0 0,-4-116 39 0 0,0 0 0 0 0,0-1 0 0 0,1 1 0 0 0,0 0 0 0 0,-1 0 0 0 0,1-1 0 0 0,1 1 0 0 0,-1 0 0 0 0,1-1 0 0 0,-1 1-1 0 0,1-1 1 0 0,0 0 0 0 0,0 0 0 0 0,2 2-39 0 0,-4-4 30 0 0,1-1-1 0 0,0 1 0 0 0,-1-1 1 0 0,1 1-1 0 0,0-1 0 0 0,-1 1 1 0 0,1-1-1 0 0,0 0 1 0 0,0 1-1 0 0,0-1 0 0 0,-1 0 1 0 0,1 0-1 0 0,0 1 0 0 0,0-1 1 0 0,0 0-1 0 0,-1 0 1 0 0,1 0-1 0 0,0 0 0 0 0,0 0 1 0 0,0 0-1 0 0,0 0 0 0 0,-1-1 1 0 0,1 1-1 0 0,0 0-29 0 0,2-1 68 0 0,-1 0 0 0 0,0 0 0 0 0,0 0 1 0 0,0-1-1 0 0,0 1 0 0 0,0-1 0 0 0,-1 1 0 0 0,1-1 0 0 0,0 0 0 0 0,-1 0 0 0 0,1 1 0 0 0,1-3-68 0 0,10-18 133 0 0,0 0 0 0 0,-1-1 0 0 0,-1 0 0 0 0,-1 0 0 0 0,4-18-133 0 0,-1 5-415 0 0,1 2-1 0 0,5-8 416 0 0,-14 33-218 0 0,15-28-531 0 0,-19 35 678 0 0,0 1-1 0 0,-1-1 0 0 0,1 1 0 0 0,0-1 0 0 0,0 1 0 0 0,1-1 0 0 0,-1 1 0 0 0,0 0 0 0 0,0 0 0 0 0,1 0 1 0 0,-1 0-1 0 0,0 0 0 0 0,1 0 0 0 0,-1 0 0 0 0,1 0 0 0 0,-1 0 0 0 0,1 1 0 0 0,0-1 72 0 0,-2 1-136 0 0,17 30-4162 0 0,3 32 3652 0 0,-15-42 665 0 0,1 0 1 0 0,2 0-1 0 0,0 0 0 0 0,0-1 1 0 0,2 0-1 0 0,1-1 0 0 0,6 9-19 0 0,-17-26 60 0 0,1-1-1 0 0,-1 1 1 0 0,1 0-1 0 0,-1-1 1 0 0,1 1-1 0 0,-1 0 1 0 0,1-1-1 0 0,-1 1 1 0 0,1-1-1 0 0,0 1 1 0 0,-1-1-1 0 0,1 1 1 0 0,0-1-1 0 0,-1 0 0 0 0,1 1 1 0 0,0-1-1 0 0,0 0 1 0 0,-1 1-1 0 0,1-1 1 0 0,0 0-1 0 0,0 0 1 0 0,-1 0-1 0 0,1 1 1 0 0,0-1-1 0 0,0 0 1 0 0,0 0-1 0 0,0 0 1 0 0,-1-1-1 0 0,1 1 1 0 0,0 0-1 0 0,0 0 1 0 0,0 0-60 0 0,1-2 179 0 0,-1 1 1 0 0,1 0 0 0 0,-1 0-1 0 0,0-1 1 0 0,1 1 0 0 0,-1-1 0 0 0,0 1-1 0 0,0-1 1 0 0,0 0 0 0 0,0 1-1 0 0,0-1 1 0 0,0 0 0 0 0,0-1-180 0 0,2-6 526 0 0,0-1 0 0 0,0 1 0 0 0,-1-1 1 0 0,0 0-1 0 0,0-2-526 0 0,2-204 315 0 0,-4 192-755 0 0,0 17-1373 0 0,0 2-2207 0 0,0 0-3752 0 0,0 3 2447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29.681"/>
    </inkml:context>
    <inkml:brush xml:id="br0">
      <inkml:brushProperty name="width" value="0.05" units="cm"/>
      <inkml:brushProperty name="height" value="0.05" units="cm"/>
      <inkml:brushProperty name="color" value="#5B2D90"/>
    </inkml:brush>
  </inkml:definitions>
  <inkml:trace contextRef="#ctx0" brushRef="#br0">15 0 8642 0 0,'0'1'217'0'0,"-1"-1"0"0"0,0 1 1 0 0,0 0-1 0 0,0-1 0 0 0,1 1 1 0 0,-1 0-1 0 0,0 0 0 0 0,1 0 0 0 0,-1 0 1 0 0,0 0-1 0 0,1 0 0 0 0,-1-1 0 0 0,1 1 1 0 0,0 0-1 0 0,-1 1 0 0 0,1-1 1 0 0,0 0-1 0 0,-1 0 0 0 0,1 0 0 0 0,0 0 1 0 0,0 0-1 0 0,0 0 0 0 0,0 0 1 0 0,0 0-1 0 0,0 0-217 0 0,-2 40-57 0 0,2-30 832 0 0,-2 42 681 0 0,3 1 0 0 0,4 13-1456 0 0,-1 10-2859 0 0,-3 1-6177 0 0,-2-62 4307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1.587"/>
    </inkml:context>
    <inkml:brush xml:id="br0">
      <inkml:brushProperty name="width" value="0.05" units="cm"/>
      <inkml:brushProperty name="height" value="0.05" units="cm"/>
      <inkml:brushProperty name="color" value="#5B2D90"/>
    </inkml:brush>
  </inkml:definitions>
  <inkml:trace contextRef="#ctx0" brushRef="#br0">9 0 10538 0 0,'-8'0'10613'0'0,"8"0"-10558"0"0,32 26-1423 0 0,38 6 1149 0 0,-16-6 235 0 0,0-3 0 0 0,46 12-16 0 0,53 7-57 0 0,2-6-1 0 0,2-7 1 0 0,94 3 57 0 0,-192-30 214 0 0,46-6-214 0 0,-52 1 47 0 0,0 3 0 0 0,24 3-47 0 0,13 5 235 0 0,-77-4-232 0 0,-8-3-287 0 0,-6-3-680 0 0,1 2 718 0 0,-25-48 2327 0 0,25 48-2047 0 0,-6-14 358 0 0,-1 0 0 0 0,0 1 1 0 0,-1-1-1 0 0,0 2 0 0 0,-1-1 0 0 0,0 2 0 0 0,-1-1 1 0 0,-1 1-1 0 0,-7-7-392 0 0,12 14 50 0 0,1 1-4 0 0,1-1 0 0 0,-1 1 1 0 0,0 0-1 0 0,0 1 0 0 0,0-1 0 0 0,-1 1 0 0 0,1 0 1 0 0,-1 0-1 0 0,1 0 0 0 0,-1 1-46 0 0,6 1-65 0 0,0 1 1 0 0,-1-1-1 0 0,1 1 1 0 0,0-1-1 0 0,0 1 0 0 0,-1-1 1 0 0,1 1-1 0 0,0-1 1 0 0,0 1-1 0 0,0-1 0 0 0,0 1 1 0 0,0-1-1 0 0,0 1 1 0 0,0-1-1 0 0,0 1 0 0 0,0-1 1 0 0,0 1-1 0 0,0-1 1 0 0,0 1-1 0 0,0-1 0 0 0,0 1 1 0 0,0-1-1 0 0,0 0 1 0 0,0 1-1 0 0,1-1 0 0 0,-1 1 1 0 0,0-1-1 0 0,0 1 1 0 0,1-1-1 0 0,-1 1 0 0 0,0-1 1 0 0,1 0-1 0 0,-1 1 1 0 0,0-1-1 0 0,1 0 0 0 0,-1 1 1 0 0,1-1 64 0 0,14 25-546 0 0,-13-22 481 0 0,23 35-305 0 0,1-1-1 0 0,15 14 371 0 0,-29-37-299 0 0,0-1 0 0 0,1-1 0 0 0,0 0 0 0 0,1-1 0 0 0,0 0 0 0 0,1-1 0 0 0,11 6 299 0 0,-10-10-115 0 0,10 5-94 0 0,-26-11 233 0 0,1 0-1 0 0,-1 0 0 0 0,0 0 0 0 0,1 1 1 0 0,-1-1-1 0 0,0 0 0 0 0,0 0 0 0 0,1 0 1 0 0,-1 1-1 0 0,0-1 0 0 0,0 0 0 0 0,1 0 1 0 0,-1 1-1 0 0,0-1 0 0 0,0 0 0 0 0,0 0 1 0 0,0 1-1 0 0,1-1 0 0 0,-1 0 0 0 0,0 1 1 0 0,0-1-1 0 0,0 0 0 0 0,0 0 1 0 0,0 1-1 0 0,0-1 0 0 0,0 0 0 0 0,0 1 1 0 0,0-1-1 0 0,0 0 0 0 0,0 1 0 0 0,0-1 1 0 0,0 0-1 0 0,0 1 0 0 0,0-1 0 0 0,0 0 1 0 0,0 1-1 0 0,0-1 0 0 0,0 0 0 0 0,-1 1 1 0 0,1-1-1 0 0,0 0 0 0 0,0 0 0 0 0,0 1 1 0 0,-1-1-1 0 0,1 0 0 0 0,0 0 0 0 0,0 1 1 0 0,0-1-1 0 0,-1 0 0 0 0,1 0 0 0 0,0 0 1 0 0,0 0-1 0 0,-1 1 0 0 0,1-1 0 0 0,0 0 1 0 0,-1 0-1 0 0,1 0-23 0 0,-23 18 238 0 0,1 1 0 0 0,0 0 1 0 0,2 2-1 0 0,-12 15-238 0 0,16-17-368 0 0,1-2-1 0 0,-2 0 1 0 0,0-1-1 0 0,-1 0 1 0 0,-1-1 0 0 0,0-2-1 0 0,-12 7 369 0 0,29-19-680 0 0,0 0 0 0 0,1-1 0 0 0,-1 1 0 0 0,1 0 0 0 0,-1-1 0 0 0,0 0 0 0 0,0 1 0 0 0,1-1 0 0 0,-1 0 0 0 0,0 0-1 0 0,1 0 1 0 0,-1 0 0 0 0,0 0 0 0 0,0 0 0 0 0,1-1 0 0 0,-1 1 0 0 0,0 0 0 0 0,0-1 680 0 0,-6-3-5276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2.433"/>
    </inkml:context>
    <inkml:brush xml:id="br0">
      <inkml:brushProperty name="width" value="0.05" units="cm"/>
      <inkml:brushProperty name="height" value="0.05" units="cm"/>
      <inkml:brushProperty name="color" value="#5B2D90"/>
    </inkml:brush>
  </inkml:definitions>
  <inkml:trace contextRef="#ctx0" brushRef="#br0">18 0 6425 0 0,'0'0'271'0'0,"-1"0"0"0"0,1 1-1 0 0,-1-1 1 0 0,0 0 0 0 0,1 0 0 0 0,-1 0-1 0 0,1 0 1 0 0,-1 1 0 0 0,1-1-1 0 0,-1 0 1 0 0,0 0 0 0 0,1 1-1 0 0,-1-1 1 0 0,1 0 0 0 0,0 1-1 0 0,-1-1 1 0 0,1 1 0 0 0,-1-1 0 0 0,1 0-1 0 0,0 1 1 0 0,-1-1 0 0 0,1 1-1 0 0,0-1 1 0 0,-1 1 0 0 0,1 0-271 0 0,-5 19 1691 0 0,5 31-3642 0 0,1-34 2970 0 0,2 48 31 0 0,3 0 1 0 0,6 18-1051 0 0,-2-6 1591 0 0,-10-76-1570 0 0,0-1 0 0 0,0 1 1 0 0,0-1-1 0 0,0 1 0 0 0,0 0 1 0 0,0-1-1 0 0,0 1 0 0 0,0-1 1 0 0,0 1-1 0 0,0-1 0 0 0,1 1 0 0 0,-1 0 1 0 0,0-1-1 0 0,0 1 0 0 0,0-1 1 0 0,1 1-1 0 0,-1-1 0 0 0,0 1 1 0 0,1-1-1 0 0,-1 1 0 0 0,0-1 1 0 0,1 1-1 0 0,-1-1 0 0 0,1 0 0 0 0,-1 1 1 0 0,0-1-1 0 0,1 1 0 0 0,-1-1 1 0 0,1 0-1 0 0,0 0 0 0 0,-1 1 1 0 0,1-1-1 0 0,-1 0 0 0 0,1 0 0 0 0,-1 0 1 0 0,1 1-1 0 0,-1-1 0 0 0,1 0 1 0 0,0 0-22 0 0,20-16 419 0 0,13-32 71 0 0,-18 17-629 0 0,-2-1 1 0 0,4-15 138 0 0,-7 16-273 0 0,2 0 0 0 0,12-19 273 0 0,-25 50-71 0 0,0 0 0 0 0,0-1 0 0 0,0 1 0 0 0,0 0 0 0 0,0 0 0 0 0,0 0-1 0 0,1 0 1 0 0,-1 0 0 0 0,0 0 0 0 0,0 0 0 0 0,0 0 0 0 0,0 0 0 0 0,0 0-1 0 0,0-1 1 0 0,1 1 0 0 0,-1 0 0 0 0,0 0 0 0 0,0 0 0 0 0,0 0 0 0 0,0 0 0 0 0,0 0-1 0 0,0 0 1 0 0,1 0 0 0 0,-1 0 0 0 0,0 0 0 0 0,0 0 0 0 0,0 0 0 0 0,0 0 0 0 0,0 0-1 0 0,1 0 1 0 0,-1 0 0 0 0,0 0 0 0 0,0 1 0 0 0,0-1 0 0 0,0 0 0 0 0,0 0-1 0 0,1 0 1 0 0,-1 0 0 0 0,0 0 0 0 0,0 0 0 0 0,0 0 0 0 0,0 0 0 0 0,0 0 0 0 0,0 1-1 0 0,0-1 1 0 0,0 0 0 0 0,0 0 0 0 0,1 0 0 0 0,-1 0 0 0 0,0 0 0 0 0,0 0 0 0 0,0 1-1 0 0,0-1 1 0 0,0 0 0 0 0,0 0 0 0 0,0 0 0 0 0,0 0 0 0 0,0 0 0 0 0,0 1-1 0 0,0-1 1 0 0,0 0 0 0 0,0 0 71 0 0,7 20-2075 0 0,9 47 1768 0 0,-4-14 54 0 0,-8-39 150 0 0,1 0 1 0 0,0 0 0 0 0,1-1-1 0 0,0 0 1 0 0,1 0 0 0 0,1 0-1 0 0,6 7 103 0 0,-13-17 93 0 0,1-1 0 0 0,0 0 0 0 0,0 0-1 0 0,0 0 1 0 0,0 0 0 0 0,0 0 0 0 0,1 0 0 0 0,-1-1-1 0 0,1 1 1 0 0,-1-1 0 0 0,1 1 0 0 0,-1-1-1 0 0,1 0 1 0 0,0 0 0 0 0,0 0 0 0 0,-1-1 0 0 0,1 1-1 0 0,0-1 1 0 0,0 1 0 0 0,0-1 0 0 0,0 0-1 0 0,0 0 1 0 0,-1 0 0 0 0,1-1 0 0 0,0 1-1 0 0,0-1 1 0 0,0 1 0 0 0,0-1 0 0 0,-1 0 0 0 0,1 0-1 0 0,0 0 1 0 0,-1 0 0 0 0,1-1 0 0 0,-1 1-1 0 0,1-1 1 0 0,-1 0 0 0 0,0 1 0 0 0,0-1 0 0 0,1 0-1 0 0,-1 0 1 0 0,0-1-93 0 0,2-1 323 0 0,-1 0 0 0 0,0 0-1 0 0,0 0 1 0 0,0 0 0 0 0,-1-1-1 0 0,0 1 1 0 0,1-1 0 0 0,-1 1 0 0 0,-1-1-1 0 0,1 0 1 0 0,-1 0 0 0 0,0 0-1 0 0,0 0 1 0 0,0 1 0 0 0,-1-2 0 0 0,0 1-1 0 0,0 0 1 0 0,0 0 0 0 0,0 0-1 0 0,-1 0 1 0 0,0-3-323 0 0,-4-17 165 0 0,0 0 0 0 0,-2 1 0 0 0,-7-19-165 0 0,10 30 80 0 0,-3-4-396 0 0,-5-20-3291 0 0,13 14-8690 0 0,0 18 7418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3.365"/>
    </inkml:context>
    <inkml:brush xml:id="br0">
      <inkml:brushProperty name="width" value="0.05" units="cm"/>
      <inkml:brushProperty name="height" value="0.05" units="cm"/>
      <inkml:brushProperty name="color" value="#5B2D90"/>
    </inkml:brush>
  </inkml:definitions>
  <inkml:trace contextRef="#ctx0" brushRef="#br0">1 26 9546 0 0,'0'-2'48'0'0,"1"1"0"0"0,-1 0 0 0 0,1-1 0 0 0,0 1 0 0 0,-1 0 0 0 0,1 0 0 0 0,0-1 0 0 0,0 1 0 0 0,0 0 0 0 0,0 0 0 0 0,0 0 0 0 0,1 0 0 0 0,-1 0 0 0 0,0 0 0 0 0,0 0 0 0 0,1 1 0 0 0,-1-1 0 0 0,0 0 0 0 0,1 1 0 0 0,-1-1 0 0 0,0 1 0 0 0,1-1 0 0 0,-1 1 0 0 0,1 0 0 0 0,-1 0 0 0 0,1-1 0 0 0,-1 1 0 0 0,1 0 0 0 0,-1 0 0 0 0,2 1-48 0 0,57-3-858 0 0,-49 2 980 0 0,36 4-202 0 0,-42-3 33 0 0,1 0-1 0 0,-1 0 1 0 0,1 1-1 0 0,-1 0 1 0 0,0 0-1 0 0,0 0 1 0 0,1 0-1 0 0,-2 1 0 0 0,1 0 1 0 0,0 0-1 0 0,3 4 48 0 0,-7-6 24 0 0,0 1 0 0 0,-1-1 0 0 0,1 1-1 0 0,-1 0 1 0 0,1 0 0 0 0,-1-1 0 0 0,0 1-1 0 0,1 0 1 0 0,-1 0 0 0 0,0-1 0 0 0,0 1 0 0 0,0 0-1 0 0,-1 0 1 0 0,1-1 0 0 0,0 1 0 0 0,-1 0-1 0 0,1 0 1 0 0,-1-1 0 0 0,1 1 0 0 0,-1-1-1 0 0,0 1 1 0 0,0 0 0 0 0,0-1 0 0 0,0 1-1 0 0,0-1 1 0 0,0 0 0 0 0,0 1 0 0 0,0-1-1 0 0,-1 1-23 0 0,-2 3 251 0 0,0 1 0 0 0,-1-1 0 0 0,0 0 0 0 0,0 0 0 0 0,0 0 0 0 0,0-1 0 0 0,-1 0-251 0 0,3-2-27 0 0,1 0-1 0 0,0 0 1 0 0,-1-1-1 0 0,1 1 1 0 0,0 1-1 0 0,0-1 1 0 0,0 0-1 0 0,1 0 0 0 0,-1 1 1 0 0,0-1-1 0 0,1 1 1 0 0,0 0-1 0 0,-1-1 1 0 0,1 1-1 0 0,0 0 1 0 0,0 0-1 0 0,1 0 1 0 0,-1-1-1 0 0,1 1 1 0 0,-1 0-1 0 0,1 0 1 0 0,0 2 27 0 0,0-3-3 0 0,0 0 1 0 0,0 0 0 0 0,0 0-1 0 0,1 0 1 0 0,-1 0 0 0 0,1 0 0 0 0,-1 0-1 0 0,1 0 1 0 0,0 0 0 0 0,0 0-1 0 0,-1 0 1 0 0,1-1 0 0 0,1 1-1 0 0,-1 0 1 0 0,0-1 0 0 0,0 1 0 0 0,1-1-1 0 0,-1 1 1 0 0,0-1 0 0 0,1 1-1 0 0,0-1 1 0 0,-1 0 0 0 0,1 0-1 0 0,0 0 1 0 0,-1 0 0 0 0,1 0 0 0 0,0 0-1 0 0,0-1 1 0 0,0 1 0 0 0,0 0-1 0 0,0-1 1 0 0,0 0 0 0 0,1 1 2 0 0,7 0 199 0 0,0-1 0 0 0,0 0 1 0 0,0-1-1 0 0,0 0 0 0 0,0-1 0 0 0,0 1 1 0 0,6-4-200 0 0,17-7-7401 0 0,-30 11 2795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8.157"/>
    </inkml:context>
    <inkml:brush xml:id="br0">
      <inkml:brushProperty name="width" value="0.05" units="cm"/>
      <inkml:brushProperty name="height" value="0.05" units="cm"/>
      <inkml:brushProperty name="color" value="#5B2D90"/>
    </inkml:brush>
  </inkml:definitions>
  <inkml:trace contextRef="#ctx0" brushRef="#br0">1 791 10018 0 0,'7'-22'6584'0'0,"9"-3"-4259"0"0,29-27-3047 0 0,-26 31 1429 0 0,309-341 7 0 0,-266 300-617 0 0,68-50-97 0 0,-96 84 11 0 0,-6-1 1329 0 0,-37 25-1129 0 0,-1 0-1 0 0,1 0 1 0 0,1 0 0 0 0,-8-6-211 0 0,5 4-50 0 0,1 0 1 0 0,-2 1-1 0 0,1 0 1 0 0,0 1-1 0 0,-1 0 1 0 0,0 1-1 0 0,0 0 1 0 0,0 1-1 0 0,0 0 1 0 0,0 1-1 0 0,0 0 1 0 0,-1 1-1 0 0,1 1 1 0 0,0 0-1 0 0,0 0 1 0 0,0 1-1 0 0,0 1 1 0 0,-6 2 49 0 0,84-7-3019 0 0,38-1 2949 0 0,-102 3 67 0 0,48-8-83 0 0,0 3 0 0 0,17 0 86 0 0,-66 6 12 0 0,-1-1 0 0 0,1 0-1 0 0,-1 0 1 0 0,0 0-1 0 0,1 0 1 0 0,-1 0-1 0 0,0 1 1 0 0,1-1-1 0 0,-1 0 1 0 0,0 0 0 0 0,0 1-1 0 0,1-1 1 0 0,-1 0-1 0 0,0 1 1 0 0,0-1-1 0 0,1 0 1 0 0,-1 0 0 0 0,0 1-1 0 0,0-1 1 0 0,0 0-1 0 0,0 1 1 0 0,1-1-1 0 0,-1 1 1 0 0,0-1-1 0 0,0 0 1 0 0,0 1 0 0 0,0-1-1 0 0,0 0 1 0 0,0 1-1 0 0,0-1 1 0 0,0 1-1 0 0,0-1 1 0 0,0 0-1 0 0,0 1 1 0 0,0-1-12 0 0,-4 27-3 0 0,-14 36-128 0 0,14-49 345 0 0,-16 52-333 0 0,-13 46 315 0 0,24-74-4355 0 0,2 1-3986 0 0,5-29 3189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9.049"/>
    </inkml:context>
    <inkml:brush xml:id="br0">
      <inkml:brushProperty name="width" value="0.05" units="cm"/>
      <inkml:brushProperty name="height" value="0.05" units="cm"/>
      <inkml:brushProperty name="color" value="#5B2D90"/>
    </inkml:brush>
  </inkml:definitions>
  <inkml:trace contextRef="#ctx0" brushRef="#br0">52 1 8010 0 0,'-1'39'9795'0'0,"-3"3"-8181"0"0,-3 52-2698 0 0,7-64 1133 0 0,1 78 713 0 0,-6 0 0 0 0,-4 1-762 0 0,-4-58 1183 0 0,13-51-1183 0 0,13-37-2440 0 0,0 11 2377 0 0,1 2 1 0 0,1 0 0 0 0,1 0 0 0 0,16-17 62 0 0,-25 33-229 0 0,1-1 0 0 0,0 1-1 0 0,0 1 1 0 0,1 0 0 0 0,0 0 0 0 0,0 1 0 0 0,0 0 0 0 0,1 0 0 0 0,0 1 0 0 0,0 0 0 0 0,0 1-1 0 0,1 0 1 0 0,8-2 229 0 0,-15 6-255 0 0,0-1-1 0 0,-1 0 0 0 0,1 1 1 0 0,0 0-1 0 0,0 0 0 0 0,-1 0 1 0 0,1 0-1 0 0,0 1 0 0 0,0-1 1 0 0,-1 1-1 0 0,1 0 0 0 0,0 0 1 0 0,-1 0-1 0 0,1 1 0 0 0,-1-1 1 0 0,1 1-1 0 0,-1 0 0 0 0,2 2 256 0 0,-1-2-78 0 0,-1 1-1 0 0,0 0 1 0 0,0 1-1 0 0,0-1 1 0 0,0 0-1 0 0,-1 1 1 0 0,0 0-1 0 0,1-1 1 0 0,-1 1-1 0 0,-1 0 1 0 0,1 0-1 0 0,0 0 1 0 0,-1 0-1 0 0,1 4 79 0 0,-1-2 238 0 0,0 0 0 0 0,0 0 0 0 0,0 1 0 0 0,-1-1 0 0 0,0 1 0 0 0,0-1 0 0 0,-1 0 0 0 0,0 1 0 0 0,0-1 1 0 0,-1 3-239 0 0,1-4 449 0 0,-1 0 0 0 0,0-1 0 0 0,0 1 0 0 0,0-1 0 0 0,0 1 0 0 0,-1-1 0 0 0,1 0 0 0 0,-1 1 0 0 0,0-2 0 0 0,0 1 0 0 0,-1 0 0 0 0,1 0 0 0 0,-3 0-449 0 0,-3 4 238 0 0,-1 0 0 0 0,0-1-1 0 0,0-1 1 0 0,-1 1 0 0 0,0-2 0 0 0,0 1 0 0 0,0-2 0 0 0,-1 1-1 0 0,1-2 1 0 0,-1 1 0 0 0,0-2 0 0 0,0 0 0 0 0,-1 0 0 0 0,1-1 0 0 0,0 0-1 0 0,0-1 1 0 0,-1-1 0 0 0,1 0 0 0 0,0 0 0 0 0,0-1 0 0 0,0-1-1 0 0,0 0 1 0 0,-10-5-238 0 0,21 8 371 0 0,-11-5 507 0 0,2 0-3374 0 0,9 4 1924 0 0,0 1-1 0 0,0-1 1 0 0,0 0 0 0 0,0 0-1 0 0,0 1 1 0 0,1-1 0 0 0,-1 0 0 0 0,0 0-1 0 0,1 0 1 0 0,-1 0 0 0 0,0 0-1 0 0,1 0 1 0 0,-1 0 0 0 0,1 0 0 0 0,0 0-1 0 0,-1 0 1 0 0,1 0 0 0 0,0 0-1 0 0,0-1 1 0 0,0 1 0 0 0,0 0 0 0 0,-1 0-1 0 0,2 0 1 0 0,-1 0 0 0 0,0 0-1 0 0,0-1 1 0 0,0 1 0 0 0,0 0 0 0 0,1 0 572 0 0,0-8-4855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39.666"/>
    </inkml:context>
    <inkml:brush xml:id="br0">
      <inkml:brushProperty name="width" value="0.05" units="cm"/>
      <inkml:brushProperty name="height" value="0.05" units="cm"/>
      <inkml:brushProperty name="color" value="#5B2D90"/>
    </inkml:brush>
  </inkml:definitions>
  <inkml:trace contextRef="#ctx0" brushRef="#br0">1 54 15595 0 0,'5'-5'4069'0'0,"17"-11"-7430"0"0,-9 9 2921 0 0,1 1 0 0 0,0 1 0 0 0,14-4 440 0 0,-23 8-141 0 0,-1 0-1 0 0,1 0 0 0 0,0 0 0 0 0,-1 0 1 0 0,1 1-1 0 0,0 0 0 0 0,0 0 0 0 0,-1 0 1 0 0,1 1-1 0 0,0-1 0 0 0,-1 1 0 0 0,1 0 1 0 0,0 1-1 0 0,2 0 142 0 0,-6-1 18 0 0,-1 0 0 0 0,1 1 0 0 0,0-1-1 0 0,-1 0 1 0 0,1 0 0 0 0,-1 1 0 0 0,0-1 0 0 0,1 0 0 0 0,-1 1 0 0 0,0-1 0 0 0,0 0 0 0 0,0 1 0 0 0,1-1 0 0 0,-2 0 0 0 0,1 1 0 0 0,0-1 0 0 0,0 0-1 0 0,0 1 1 0 0,-1-1 0 0 0,1 0 0 0 0,0 1 0 0 0,-1-1 0 0 0,1 0 0 0 0,-1 0 0 0 0,0 0 0 0 0,1 1 0 0 0,-1-1 0 0 0,-1 1-18 0 0,-19 37 1714 0 0,9-20-1093 0 0,7-13-540 0 0,1 1-1 0 0,0-1 1 0 0,0 1-1 0 0,0 0 1 0 0,1 0-1 0 0,0 1 0 0 0,-2 7-80 0 0,5-14-43 0 0,0 1-1 0 0,0 0 1 0 0,0 0 0 0 0,0 0-1 0 0,0 0 1 0 0,0 0-1 0 0,1 0 1 0 0,-1 0-1 0 0,1 0 1 0 0,-1 0-1 0 0,1 0 1 0 0,0 0-1 0 0,0-1 1 0 0,0 1-1 0 0,0 0 1 0 0,0-1-1 0 0,0 1 1 0 0,0-1-1 0 0,1 1 1 0 0,-1-1-1 0 0,0 1 1 0 0,1-1-1 0 0,-1 0 1 0 0,1 0-1 0 0,0 0 1 0 0,-1 1-1 0 0,1-2 1 0 0,0 1-1 0 0,0 0 1 0 0,0 0-1 0 0,-1-1 1 0 0,1 1 0 0 0,2 0 43 0 0,5 1-4 0 0,0 0 1 0 0,0 0 0 0 0,1-1 0 0 0,-1 0 0 0 0,0-1 0 0 0,1 0 0 0 0,-1-1-1 0 0,0 1 1 0 0,1-2 0 0 0,-1 1 0 0 0,5-3 3 0 0,50-4-1143 0 0,-48 0-7091 0 0,-14 5 3625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1.246"/>
    </inkml:context>
    <inkml:brush xml:id="br0">
      <inkml:brushProperty name="width" value="0.05" units="cm"/>
      <inkml:brushProperty name="height" value="0.05" units="cm"/>
      <inkml:brushProperty name="color" value="#5B2D90"/>
    </inkml:brush>
  </inkml:definitions>
  <inkml:trace contextRef="#ctx0" brushRef="#br0">21 20 6689 0 0,'-13'-13'8045'0'0,"5"6"-4010"0"0,9 9-3241 0 0,68 65-2613 0 0,71 52 1819 0 0,-136-116 11 0 0,47 35-35 0 0,31 18 24 0 0,-66-47 102 0 0,0 1-1 0 0,1-2 1 0 0,1 0 0 0 0,-1-1 0 0 0,1-1 0 0 0,1-1 0 0 0,9 2-102 0 0,-27-7 121 0 0,-1-1 1 0 0,1 1-1 0 0,-1 0 1 0 0,0 0-1 0 0,1 0 1 0 0,-1-1-1 0 0,1 1 1 0 0,-1 0-1 0 0,1 0 1 0 0,-1-1-1 0 0,0 1 1 0 0,1 0-1 0 0,-1-1 1 0 0,0 1-1 0 0,1 0 1 0 0,-1-1-1 0 0,0 1 1 0 0,0-1-1 0 0,1 1 1 0 0,-1-1-1 0 0,0 1 1 0 0,0 0-1 0 0,0-1 1 0 0,1 1-1 0 0,-1-1 1 0 0,0 1-1 0 0,0-1 1 0 0,0 1-1 0 0,0-1 1 0 0,0 1-1 0 0,0-1 1 0 0,0 1-1 0 0,0-1 1 0 0,0 1-1 0 0,0-1 1 0 0,0 1-123 0 0,-2-36 773 0 0,-11-39-1220 0 0,3 46 513 0 0,7 22-93 0 0,0-1 0 0 0,1 1 1 0 0,0 0-1 0 0,0-1 0 0 0,0 1 1 0 0,1-4 27 0 0,1 11-87 0 0,0 0 0 0 0,0 0 0 0 0,0 0 0 0 0,0 0 0 0 0,0 0 1 0 0,-1 0-1 0 0,1 0 0 0 0,0 0 0 0 0,0 0 0 0 0,0 0 0 0 0,0 0 0 0 0,0 0 1 0 0,0 0-1 0 0,0 0 87 0 0,-3 20-1458 0 0,0 31 650 0 0,5 5 634 0 0,7 35 174 0 0,-3-35 314 0 0,-1 33-314 0 0,-5-87 129 0 0,-1-1 0 0 0,1 1 0 0 0,0 0 0 0 0,-1-1 0 0 0,1 1 0 0 0,-1 0 0 0 0,0-1 0 0 0,1 1 0 0 0,-1-1 1 0 0,0 1-1 0 0,0-1 0 0 0,0 1 0 0 0,0-1 0 0 0,0 0 0 0 0,0 1 0 0 0,-1-1 0 0 0,1 0 0 0 0,0 0 0 0 0,-1 0 1 0 0,1 0-1 0 0,-1 0 0 0 0,1 0 0 0 0,-1 0 0 0 0,1-1 0 0 0,-1 1 0 0 0,1 0 0 0 0,-1-1 0 0 0,0 1 0 0 0,1-1 1 0 0,-1 0-1 0 0,0 0 0 0 0,0 1 0 0 0,1-1 0 0 0,-1 0 0 0 0,-1-1-129 0 0,-13 2 196 0 0,0-1 1 0 0,1-1-1 0 0,-1 0 1 0 0,-1-2-197 0 0,-8 1-134 0 0,-58-8-1780 0 0,56 4-2519 0 0,1-2-5091 0 0,17 5 2695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3.650"/>
    </inkml:context>
    <inkml:brush xml:id="br0">
      <inkml:brushProperty name="width" value="0.05" units="cm"/>
      <inkml:brushProperty name="height" value="0.05" units="cm"/>
      <inkml:brushProperty name="color" value="#E71224"/>
    </inkml:brush>
  </inkml:definitions>
  <inkml:trace contextRef="#ctx0" brushRef="#br0">6 0 13739 0 0,'-2'7'186'0'0,"1"1"1"0"0,0-1-1 0 0,0 1 1 0 0,1-1-1 0 0,0 0 0 0 0,0 1 1 0 0,1-1-1 0 0,0 1 1 0 0,0-1-1 0 0,1 2-186 0 0,21 77 168 0 0,-16-65 208 0 0,6 28 140 0 0,-1 0-1 0 0,1 20-515 0 0,-12-58-1983 0 0,-3-17-2026 0 0,-5-20 1179 0 0,4 16 1712 0 0,-1-1-3631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2.623"/>
    </inkml:context>
    <inkml:brush xml:id="br0">
      <inkml:brushProperty name="width" value="0.05" units="cm"/>
      <inkml:brushProperty name="height" value="0.05" units="cm"/>
      <inkml:brushProperty name="color" value="#5B2D90"/>
    </inkml:brush>
  </inkml:definitions>
  <inkml:trace contextRef="#ctx0" brushRef="#br0">66 33 6625 0 0,'-4'-11'-2002'0'0,"1"0"4414"0"0,0 0 5372 0 0,-2 31-6609 0 0,-1 50-1399 0 0,3 0-1 0 0,5 51 225 0 0,-1-23 553 0 0,-3-70-370 0 0,2-15 908 0 0,17-34-450 0 0,-11 13-742 0 0,0 0 0 0 0,1 0 0 0 0,-1 1-1 0 0,2 0 1 0 0,-1 0 0 0 0,1 1 0 0 0,0-1-1 0 0,0 2 1 0 0,2-2 101 0 0,-6 5-130 0 0,0 0 0 0 0,-1 1-1 0 0,1-1 1 0 0,0 1-1 0 0,0 0 1 0 0,0 0 0 0 0,0 0-1 0 0,0 0 1 0 0,0 1 0 0 0,0-1-1 0 0,0 1 1 0 0,0 0 0 0 0,0 1-1 0 0,1-1 1 0 0,-1 1 0 0 0,0 0-1 0 0,0-1 1 0 0,0 2-1 0 0,-1-1 1 0 0,1 0 0 0 0,0 1-1 0 0,0 0 1 0 0,-1 0 0 0 0,1 0 130 0 0,-3-1 23 0 0,0-1 1 0 0,0 0 0 0 0,0 1 0 0 0,0-1 0 0 0,0 1-1 0 0,-1-1 1 0 0,1 1 0 0 0,0 0 0 0 0,0-1 0 0 0,-1 1 0 0 0,1 0-1 0 0,0 0 1 0 0,-1-1 0 0 0,1 1 0 0 0,-1 0 0 0 0,1 0-1 0 0,-1 0 1 0 0,1 0 0 0 0,-1 0 0 0 0,0 0 0 0 0,0 0-1 0 0,1 0 1 0 0,-1-1 0 0 0,0 1 0 0 0,0 0 0 0 0,0 0-1 0 0,0 0 1 0 0,0 0 0 0 0,0 0 0 0 0,0 0 0 0 0,0 1-24 0 0,-18 26 2005 0 0,8-15-1733 0 0,8-9-34 0 0,-1-1 0 0 0,1 1 1 0 0,-1-1-1 0 0,1 0 0 0 0,-1 0 1 0 0,0 0-1 0 0,0-1 0 0 0,-1 1 0 0 0,1-1 1 0 0,0 0-1 0 0,-1 1 0 0 0,0-1 0 0 0,1-1 1 0 0,-1 1-1 0 0,0-1 0 0 0,0 1 0 0 0,-1-1-238 0 0,-1-1 235 0 0,0 1 0 0 0,0-1 1 0 0,0-1-1 0 0,-1 1 0 0 0,1-1 0 0 0,0 0 0 0 0,0 0 0 0 0,0-1 0 0 0,0 0 0 0 0,0 0 0 0 0,-2-1-235 0 0,-38-7-528 0 0,24 13-3818 0 0,21-3 3614 0 0,0 1 0 0 0,0-1 0 0 0,0 0 0 0 0,0 1 0 0 0,0 0-1 0 0,0-1 1 0 0,0 1 0 0 0,0 0 0 0 0,1-1 0 0 0,-1 1 0 0 0,0 0 0 0 0,1 0 0 0 0,-1 0 0 0 0,0-1 0 0 0,1 1-1 0 0,-1 0 1 0 0,1 0 0 0 0,-1 1 732 0 0,0 1-5085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3.084"/>
    </inkml:context>
    <inkml:brush xml:id="br0">
      <inkml:brushProperty name="width" value="0.05" units="cm"/>
      <inkml:brushProperty name="height" value="0.05" units="cm"/>
      <inkml:brushProperty name="color" value="#5B2D90"/>
    </inkml:brush>
  </inkml:definitions>
  <inkml:trace contextRef="#ctx0" brushRef="#br0">48 0 8930 0 0,'-10'7'4696'0'0,"4"8"-3328"0"0,0 25-2431 0 0,4-26 1751 0 0,-7 37 457 0 0,2 1 0 0 0,2 0-1 0 0,3 7-1144 0 0,2-50 1758 0 0,2-6-4823 0 0,7-13-6749 0 0,-7 7 8841 0 0,3-4-3810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7.466"/>
    </inkml:context>
    <inkml:brush xml:id="br0">
      <inkml:brushProperty name="width" value="0.05" units="cm"/>
      <inkml:brushProperty name="height" value="0.05" units="cm"/>
      <inkml:brushProperty name="color" value="#5B2D90"/>
    </inkml:brush>
  </inkml:definitions>
  <inkml:trace contextRef="#ctx0" brushRef="#br0">35 9 6641 0 0,'-8'0'1657'0'0,"7"1"-1451"0"0,1-1 1 0 0,-1 0-1 0 0,0 1 0 0 0,0-1 1 0 0,0 0-1 0 0,0 0 0 0 0,0 0 0 0 0,0 0 1 0 0,0 0-1 0 0,0 0 0 0 0,1 0 0 0 0,-1 0 1 0 0,0 0-1 0 0,0 0 0 0 0,0 0 0 0 0,0-1 1 0 0,0 1-1 0 0,0 0 0 0 0,1-1 1 0 0,-1 1-1 0 0,0-1 0 0 0,0 1 0 0 0,0 0 1 0 0,1-1-1 0 0,-1 0 0 0 0,0 1 0 0 0,1-1 1 0 0,-1 0-1 0 0,0 1 0 0 0,1-1 0 0 0,-1 0-206 0 0,15 0 4217 0 0,35 6-5008 0 0,-19-2 800 0 0,72 5 15 0 0,4 0 146 0 0,43-5-170 0 0,0-6 133 0 0,214-9 389 0 0,-285 2 381 0 0,-80 10 470 0 0,-4 2-3703 0 0,-18-3-9161 0 0,17 0 5612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8.036"/>
    </inkml:context>
    <inkml:brush xml:id="br0">
      <inkml:brushProperty name="width" value="0.05" units="cm"/>
      <inkml:brushProperty name="height" value="0.05" units="cm"/>
      <inkml:brushProperty name="color" value="#5B2D90"/>
    </inkml:brush>
  </inkml:definitions>
  <inkml:trace contextRef="#ctx0" brushRef="#br0">25 8 8586 0 0,'-25'-8'5539'0'0,"31"20"-5049"0"0,36 24-2018 0 0,-1-18 1265 0 0,-34-17 294 0 0,-1 1 0 0 0,0 1 0 0 0,1 0 0 0 0,-1-1 0 0 0,0 2 0 0 0,-1-1 0 0 0,1 1 0 0 0,1 1-31 0 0,-6-3 134 0 0,-1 0 0 0 0,1 0 0 0 0,-1 0 0 0 0,0 0 1 0 0,0-1-1 0 0,0 1 0 0 0,0 0 0 0 0,0 0 0 0 0,0 0 0 0 0,-1 0 0 0 0,1 0 0 0 0,-1 0 0 0 0,1-1 0 0 0,-1 1 0 0 0,0 0 0 0 0,1 0 0 0 0,-1-1 1 0 0,0 1-1 0 0,0 0 0 0 0,0-1 0 0 0,-1 1-134 0 0,-22 36 1314 0 0,18-31-1846 0 0,-32 33 2111 0 0,24-29-4995 0 0,1-2-5061 0 0,11-9 3161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5.094"/>
    </inkml:context>
    <inkml:brush xml:id="br0">
      <inkml:brushProperty name="width" value="0.05" units="cm"/>
      <inkml:brushProperty name="height" value="0.05" units="cm"/>
      <inkml:brushProperty name="color" value="#5B2D90"/>
    </inkml:brush>
  </inkml:definitions>
  <inkml:trace contextRef="#ctx0" brushRef="#br0">27 88 8762 0 0,'-26'-18'10861'0'0,"219"11"-13528"0"0,17-11 2667 0 0,126-6 868 0 0,-253 25-683 0 0,36 7-185 0 0,-68-3 194 0 0,0-2 0 0 0,1-2-1 0 0,0-3 1 0 0,-1-2-1 0 0,14-4-193 0 0,-48 3 1128 0 0,-18 1-2819 0 0,-3-3-4205 0 0,0 1-401 0 0,2 3 1380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6.236"/>
    </inkml:context>
    <inkml:brush xml:id="br0">
      <inkml:brushProperty name="width" value="0.05" units="cm"/>
      <inkml:brushProperty name="height" value="0.05" units="cm"/>
      <inkml:brushProperty name="color" value="#5B2D90"/>
    </inkml:brush>
  </inkml:definitions>
  <inkml:trace contextRef="#ctx0" brushRef="#br0">39 3 5025 0 0,'-1'0'141'0'0,"1"-1"-1"0"0,0 1 1 0 0,0 0-1 0 0,0 0 0 0 0,0 0 1 0 0,0 0-1 0 0,-1 0 1 0 0,1-1-1 0 0,0 1 1 0 0,0 0-1 0 0,0 0 1 0 0,0 0-1 0 0,-1 0 1 0 0,1 0-1 0 0,0 0 1 0 0,0 0-1 0 0,0 0 1 0 0,-1 0-1 0 0,1 0 1 0 0,0 0-1 0 0,0 0 1 0 0,0 0-1 0 0,-1 0 1 0 0,1 0-1 0 0,0 0 0 0 0,0 0 1 0 0,0 0-1 0 0,-1 0 1 0 0,1 0-1 0 0,0 0 1 0 0,0 0-1 0 0,0 0 1 0 0,-1 0-1 0 0,1 1 1 0 0,0-1-1 0 0,0 0 1 0 0,0 0-1 0 0,0 0 1 0 0,-1 0-1 0 0,1 0 1 0 0,0 1-1 0 0,0-1 1 0 0,0 0-1 0 0,0 0 1 0 0,0 0-1 0 0,0 0 1 0 0,-1 1-142 0 0,-4 14 427 0 0,-2 22-2837 0 0,7-34 3306 0 0,-4 28-366 0 0,-2 14-211 0 0,1 0 1 0 0,3 7-319 0 0,1-40 90 0 0,2-1 1 0 0,-1 0-1 0 0,1 0 0 0 0,1 0 1 0 0,0 0-1 0 0,1 0 1 0 0,0 0-1 0 0,0-1 1 0 0,1 1-1 0 0,1-1 0 0 0,1 2-90 0 0,-5-10 107 0 0,0 0-1 0 0,1 1 0 0 0,-1-1 1 0 0,1 0-1 0 0,0-1 0 0 0,-1 1 0 0 0,1 0 1 0 0,0 0-1 0 0,0-1 0 0 0,0 1 1 0 0,0-1-1 0 0,1 0 0 0 0,-1 0 1 0 0,0 0-1 0 0,1 0 0 0 0,-1 0 0 0 0,0 0 1 0 0,1 0-1 0 0,-1-1 0 0 0,1 1 1 0 0,-1-1-1 0 0,1 0-106 0 0,3 0 112 0 0,0 0 1 0 0,-1-1-1 0 0,1 1 1 0 0,0-1-1 0 0,-1-1 1 0 0,1 1-1 0 0,-1-1 1 0 0,0 0-1 0 0,0 0 1 0 0,2-1-113 0 0,10-6 239 0 0,-1-1 0 0 0,1 0 0 0 0,-2-2 0 0 0,0 1 0 0 0,9-10-239 0 0,3-8-84 0 0,-2 0 0 0 0,-1-1 0 0 0,-1-2 0 0 0,-2 0 0 0 0,0-4 84 0 0,22-31-2505 0 0,-45 85 2031 0 0,1 0 0 0 0,1 0 0 0 0,0 0-1 0 0,1 1 475 0 0,0 14-19 0 0,4 151-67 0 0,0-68 4205 0 0,-8 60-4119 0 0,2-118 1432 0 0,1-63-4276 0 0,0 1-6267 0 0,0 1 4150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6.585"/>
    </inkml:context>
    <inkml:brush xml:id="br0">
      <inkml:brushProperty name="width" value="0.05" units="cm"/>
      <inkml:brushProperty name="height" value="0.05" units="cm"/>
      <inkml:brushProperty name="color" value="#5B2D90"/>
    </inkml:brush>
  </inkml:definitions>
  <inkml:trace contextRef="#ctx0" brushRef="#br0">72 1 9826 0 0,'-2'0'238'0'0,"1"1"0"0"0,0 0 0 0 0,0-1 0 0 0,0 1 1 0 0,0 0-1 0 0,0-1 0 0 0,0 1 0 0 0,0 0 0 0 0,0 0 0 0 0,1 0 0 0 0,-1 0 0 0 0,0 0 0 0 0,0 0 0 0 0,1 0 1 0 0,-1 0-1 0 0,1 0 0 0 0,-1 0 0 0 0,1 0 0 0 0,-1 0 0 0 0,1 0 0 0 0,-1 1 0 0 0,1-1 0 0 0,0 1-238 0 0,-10 37-990 0 0,8-30 1561 0 0,-14 71-289 0 0,4 0-1 0 0,4 1 0 0 0,3 0 1 0 0,4 50-282 0 0,2-127-569 0 0,-1-4 395 0 0,0 0 1 0 0,0 1-1 0 0,0-1 0 0 0,0 0 1 0 0,0 0-1 0 0,0 0 0 0 0,0 1 0 0 0,0-1 1 0 0,0 0-1 0 0,0 0 0 0 0,0 0 1 0 0,0 0-1 0 0,0 1 0 0 0,0-1 0 0 0,0 0 1 0 0,0 0-1 0 0,0 0 0 0 0,0 0 1 0 0,1 1-1 0 0,-1-1 0 0 0,0 0 0 0 0,0 0 1 0 0,0 0-1 0 0,0 0 0 0 0,0 0 1 0 0,0 1-1 0 0,1-1 0 0 0,-1 0 0 0 0,0 0 1 0 0,0 0-1 0 0,0 0 0 0 0,0 0 1 0 0,1 0-1 0 0,-1 0 0 0 0,0 0 0 0 0,0 0 1 0 0,0 0-1 0 0,0 0 0 0 0,1 0 1 0 0,-1 1-1 0 0,0-1 0 0 0,0 0 0 0 0,0 0 1 0 0,1-1-1 0 0,-1 1 0 0 0,0 0 1 0 0,0 0-1 0 0,0 0 0 0 0,0 0 1 0 0,1 0-1 0 0,-1 0 0 0 0,0 0 0 0 0,0 0 1 0 0,0 0-1 0 0,0 0 0 0 0,1 0 1 0 0,-1-1 173 0 0,1 0-4547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8.866"/>
    </inkml:context>
    <inkml:brush xml:id="br0">
      <inkml:brushProperty name="width" value="0.05" units="cm"/>
      <inkml:brushProperty name="height" value="0.05" units="cm"/>
      <inkml:brushProperty name="color" value="#5B2D90"/>
    </inkml:brush>
  </inkml:definitions>
  <inkml:trace contextRef="#ctx0" brushRef="#br0">1 0 8802 0 0,'11'0'849'0'0,"0"1"0"0"0,0 0-1 0 0,-1 1 1 0 0,1 0 0 0 0,5 2-849 0 0,-5-1 172 0 0,0 1-1 0 0,0 1 1 0 0,-1 0 0 0 0,9 5-172 0 0,-1 2-107 0 0,-1 0 1 0 0,-1 1-1 0 0,0 1 1 0 0,0 1-1 0 0,9 12 107 0 0,-17-19 52 0 0,-1 1 1 0 0,-1 0-1 0 0,0 0 0 0 0,0 0 0 0 0,0 1 0 0 0,-1-1 1 0 0,-1 1-1 0 0,0 1 0 0 0,2 6-52 0 0,-4-8 298 0 0,0 0 0 0 0,0 0 0 0 0,-1 1 1 0 0,-1-1-1 0 0,1 0 0 0 0,-2 1 0 0 0,1-1 0 0 0,-1 1 0 0 0,-1-1 1 0 0,1 0-1 0 0,-2 0 0 0 0,1 0 0 0 0,-1 0 0 0 0,-1 0 0 0 0,1 0 1 0 0,-2-1-1 0 0,0 2-298 0 0,-11 18 1280 0 0,-13 29-5071 0 0,27-50 2499 0 0,0-1-1 0 0,1 1 1 0 0,0 0-1 0 0,0 0 1 0 0,0 0-1 0 0,1 0 0 0 0,0 0 1 0 0,1 7 1292 0 0,0 4-4752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49.558"/>
    </inkml:context>
    <inkml:brush xml:id="br0">
      <inkml:brushProperty name="width" value="0.05" units="cm"/>
      <inkml:brushProperty name="height" value="0.05" units="cm"/>
      <inkml:brushProperty name="color" value="#5B2D90"/>
    </inkml:brush>
  </inkml:definitions>
  <inkml:trace contextRef="#ctx0" brushRef="#br0">1 1 9930 0 0,'0'42'187'0'0,"1"-1"0"0"0,3 1 0 0 0,3 8-187 0 0,-5-37 221 0 0,0-1-1 0 0,2 0 1 0 0,-1 0-1 0 0,1 0 1 0 0,1 0-1 0 0,0 0 1 0 0,1-1-1 0 0,0 0 1 0 0,1 0-1 0 0,0-1 1 0 0,1 0-1 0 0,7 8-220 0 0,-12-16 118 0 0,-1 0 0 0 0,1 0 0 0 0,0 0-1 0 0,0 0 1 0 0,1 0 0 0 0,-1-1 0 0 0,0 1-1 0 0,0-1 1 0 0,1 0 0 0 0,-1 0 0 0 0,1 0-1 0 0,-1 0 1 0 0,1-1 0 0 0,-1 0 0 0 0,1 1-1 0 0,0-1 1 0 0,-1 0 0 0 0,1-1-1 0 0,-1 1 1 0 0,1-1 0 0 0,-1 1 0 0 0,1-1-1 0 0,-1 0 1 0 0,1-1 0 0 0,-1 1 0 0 0,0 0-1 0 0,0-1 1 0 0,1 0 0 0 0,2-2-118 0 0,1 0 118 0 0,-1 0 1 0 0,1-1-1 0 0,-1 0 1 0 0,1 0 0 0 0,-1 0-1 0 0,-1-1 1 0 0,1 0-1 0 0,-1 0 1 0 0,0 0-1 0 0,-1-1 1 0 0,1 0-1 0 0,2-6-118 0 0,22-75 364 0 0,-23 64-677 0 0,2 0-1 0 0,0 0 0 0 0,5-6 314 0 0,-10 45-5586 0 0,10 58 5196 0 0,67 531 4471 0 0,-71-490-1444 0 0,-9-113-2653 0 0,1-1 1201 0 0,0 0-6832 0 0,2 0-1450 0 0,-2 1 5850 0 0,1-1-3270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0.238"/>
    </inkml:context>
    <inkml:brush xml:id="br0">
      <inkml:brushProperty name="width" value="0.05" units="cm"/>
      <inkml:brushProperty name="height" value="0.05" units="cm"/>
      <inkml:brushProperty name="color" value="#5B2D90"/>
    </inkml:brush>
  </inkml:definitions>
  <inkml:trace contextRef="#ctx0" brushRef="#br0">1 121 12547 0 0,'8'-17'4104'0'0,"32"-25"-3338"0"0,-30 33-760 0 0,2 0 0 0 0,-1 1 0 0 0,1 0 0 0 0,12-6-6 0 0,-20 12-144 0 0,-1 0 0 0 0,1 1 0 0 0,0-1-1 0 0,-1 1 1 0 0,1-1 0 0 0,0 1 0 0 0,0 0-1 0 0,0 0 1 0 0,0 1 0 0 0,0-1 0 0 0,0 1-1 0 0,0 0 1 0 0,0 0 0 0 0,0 1 0 0 0,0-1-1 0 0,0 1 1 0 0,0 0 0 0 0,0 0-1 0 0,2 1 145 0 0,-5-1-142 0 0,0 0 0 0 0,0 0 0 0 0,0 0 0 0 0,0 0-1 0 0,-1 1 1 0 0,1-1 0 0 0,-1 0 0 0 0,1 1-1 0 0,-1-1 1 0 0,1 0 0 0 0,-1 1 0 0 0,1-1 0 0 0,-1 1-1 0 0,0-1 1 0 0,0 1 0 0 0,0-1 0 0 0,0 1 0 0 0,0-1-1 0 0,0 1 1 0 0,0-1 0 0 0,-1 0 0 0 0,1 1-1 0 0,-1-1 143 0 0,-7 42-351 0 0,6-35 357 0 0,-6 20 94 0 0,-1-1 0 0 0,-1 1 1 0 0,-2-2-1 0 0,-11 19-100 0 0,6-11 674 0 0,2 1 0 0 0,-3 12-674 0 0,17-46-6 0 0,0 1-1 0 0,1 0 0 0 0,-1-1 0 0 0,1 1 0 0 0,0 0 0 0 0,0 0 0 0 0,0-1 0 0 0,0 1 1 0 0,0 0-1 0 0,0 0 0 0 0,0 0 0 0 0,0-1 0 0 0,1 1 0 0 0,-1 0 0 0 0,1-1 1 0 0,-1 1-1 0 0,1 0 0 0 0,0-1 0 0 0,0 1 0 0 0,0 0 0 0 0,0-1 0 0 0,0 0 0 0 0,0 1 1 0 0,0 0 6 0 0,3 1-21 0 0,-1 0 0 0 0,1 0 0 0 0,-1 0 0 0 0,1-1 0 0 0,0 1 0 0 0,0-1 0 0 0,0 0 0 0 0,0 0 0 0 0,1-1 0 0 0,0 1 21 0 0,15 4 372 0 0,0-1 0 0 0,0-1 0 0 0,0-1 1 0 0,3-1-373 0 0,-20-1 174 0 0,14 0 0 0 0,-1-1 1 0 0,1-1 0 0 0,0 0-1 0 0,1-1-174 0 0,42-3 1668 0 0,-59 6-948 0 0,-2-2-11139 0 0,3 1 4654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4.059"/>
    </inkml:context>
    <inkml:brush xml:id="br0">
      <inkml:brushProperty name="width" value="0.05" units="cm"/>
      <inkml:brushProperty name="height" value="0.05" units="cm"/>
      <inkml:brushProperty name="color" value="#E71224"/>
    </inkml:brush>
  </inkml:definitions>
  <inkml:trace contextRef="#ctx0" brushRef="#br0">1 499 9546 0 0,'35'-36'3832'0'0,"5"-11"-2852"0"0,25-40-980 0 0,-36 43-3933 0 0,-2-1-1 0 0,5-12 3934 0 0,-25 42-4819 0 0</inkml:trace>
  <inkml:trace contextRef="#ctx0" brushRef="#br0" timeOffset="1">219 1 7954 0 0,'-3'4'41'0'0,"1"0"0"0"0,-1 0 1 0 0,1 0-1 0 0,0 0 0 0 0,0 1 1 0 0,0-1-1 0 0,1 1 1 0 0,0-1-1 0 0,-1 1 0 0 0,2 0 1 0 0,-1-1-1 0 0,0 1 0 0 0,1 0 1 0 0,0 0-1 0 0,0-1 0 0 0,1 1 1 0 0,-1 0-1 0 0,1 0 1 0 0,0-1-1 0 0,0 1 0 0 0,1 0-41 0 0,4 19 142 0 0,1-1 1 0 0,1 0-1 0 0,6 10-142 0 0,199 440 4566 0 0,-188-407-4153 0 0,-3 1-1 0 0,-3 1 1 0 0,-3 0 0 0 0,4 44-413 0 0,-18-104-3973 0 0,-3-16-1228 0 0,0 4 133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4.752"/>
    </inkml:context>
    <inkml:brush xml:id="br0">
      <inkml:brushProperty name="width" value="0.05" units="cm"/>
      <inkml:brushProperty name="height" value="0.05" units="cm"/>
      <inkml:brushProperty name="color" value="#5B2D90"/>
    </inkml:brush>
  </inkml:definitions>
  <inkml:trace contextRef="#ctx0" brushRef="#br0">4 20 5201 0 0,'-1'-1'670'0'0,"1"0"0"0"0,-1 1-1 0 0,1-1 1 0 0,0 0 0 0 0,-1 0-1 0 0,1 0 1 0 0,0 0 0 0 0,0 0 0 0 0,0 0-1 0 0,-1 0 1 0 0,1 1 0 0 0,0-1 0 0 0,0 0-1 0 0,0 0 1 0 0,1 0 0 0 0,-1 0-1 0 0,0 0 1 0 0,0 0 0 0 0,0 0 0 0 0,1 0-670 0 0,1 0 3695 0 0,-3 18-4836 0 0,1 7 956 0 0,1 0 0 0 0,0 0 0 0 0,2 0 0 0 0,0-1 1 0 0,2 1-1 0 0,2 4 185 0 0,-3-9-95 0 0,0 0 70 0 0,1 0 1 0 0,1 0-1 0 0,0 0 1 0 0,1 0 0 0 0,1-1-1 0 0,1 0 1 0 0,0-1 0 0 0,2 0-1 0 0,0-1 1 0 0,0 0 0 0 0,6 5 24 0 0,-15-18-9 0 0,1 0 1 0 0,-1 0-1 0 0,1 0 1 0 0,-1-1-1 0 0,1 1 1 0 0,0-1-1 0 0,0 0 1 0 0,0 1-1 0 0,0-2 1 0 0,1 1-1 0 0,-1 0 1 0 0,0 0-1 0 0,1-1 1 0 0,-1 0-1 0 0,1 0 1 0 0,0 0-1 0 0,-1 0 1 0 0,1 0-1 0 0,0-1 1 0 0,-1 0-1 0 0,3 1 9 0 0,-1-2 18 0 0,-1-1-1 0 0,1 1 0 0 0,0-1 0 0 0,0 0 0 0 0,-1 0 1 0 0,1 0-1 0 0,-1 0 0 0 0,0-1 0 0 0,1 0 0 0 0,-1 0 1 0 0,0 0-1 0 0,-1 0 0 0 0,1-1 0 0 0,-1 0 1 0 0,4-3-18 0 0,16-22-170 0 0,0-1 0 0 0,-2 0 1 0 0,-1-2-1 0 0,-2 0 1 0 0,-1-2-1 0 0,-1 0 1 0 0,-2 0-1 0 0,8-35 170 0 0,-13 51-540 0 0,-9 18 498 0 0,0-1 1 0 0,1 1 0 0 0,-1 0 0 0 0,0 0 0 0 0,0 0 0 0 0,0 0 0 0 0,1 0 0 0 0,-1 0 0 0 0,0 0 0 0 0,0 0-1 0 0,0 0 1 0 0,1 0 0 0 0,-1 0 0 0 0,0 0 0 0 0,0 0 0 0 0,0 0 0 0 0,1 0 0 0 0,-1 0 0 0 0,0 1-1 0 0,0-1 1 0 0,0 0 0 0 0,0 0 0 0 0,1 0 0 0 0,-1 0 0 0 0,0 0 0 0 0,0 0 0 0 0,0 0 0 0 0,0 1-1 0 0,1-1 1 0 0,-1 0 0 0 0,0 0 0 0 0,0 0 0 0 0,0 0 0 0 0,0 1 0 0 0,0-1 0 0 0,0 0 0 0 0,0 0-1 0 0,0 0 1 0 0,0 0 0 0 0,1 1 0 0 0,-1-1 0 0 0,0 0 0 0 0,0 0 0 0 0,0 1 41 0 0,9 39-3647 0 0,-5-19 3942 0 0,17 48-156 0 0,-4 1 0 0 0,-2 1 0 0 0,-4 1 0 0 0,-2-1-1 0 0,-4 10-138 0 0,-5-56 463 0 0,-1-1 0 0 0,-1 1 0 0 0,-2-1 0 0 0,0 0 0 0 0,-1 0 0 0 0,-2-1 0 0 0,-7 19-463 0 0,7-25 549 0 0,-1 0 0 0 0,-1-1-1 0 0,0-1 1 0 0,-1 1 0 0 0,-1-1 0 0 0,-1-1 0 0 0,1 0 0 0 0,-2-1 0 0 0,0 0 0 0 0,-1-1 0 0 0,-4 2-549 0 0,10-7 268 0 0,-1 0 0 0 0,0-1 0 0 0,-1 0-1 0 0,0-1 1 0 0,0 0 0 0 0,0 0 0 0 0,0-1 0 0 0,-1-1 0 0 0,-4 2-268 0 0,8-4 68 0 0,0 0-1 0 0,0 0 1 0 0,-1-1 0 0 0,1 0-1 0 0,0 0 1 0 0,0-1-1 0 0,0 0 1 0 0,-1 0 0 0 0,1-1-1 0 0,0 0 1 0 0,0 0 0 0 0,1 0-1 0 0,-1-1 1 0 0,-5-3-68 0 0,-6-2-587 0 0,-28-15-527 0 0,29 8-3711 0 0,11-4-5774 0 0,7 7 3677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5.409"/>
    </inkml:context>
    <inkml:brush xml:id="br0">
      <inkml:brushProperty name="width" value="0.05" units="cm"/>
      <inkml:brushProperty name="height" value="0.05" units="cm"/>
      <inkml:brushProperty name="color" value="#5B2D90"/>
    </inkml:brush>
  </inkml:definitions>
  <inkml:trace contextRef="#ctx0" brushRef="#br0">5 1 13659 0 0,'-5'20'5375'0'0,"12"25"-6250"0"0,-4-28 1300 0 0,23 134 414 0 0,-16-102-137 0 0,-1-1 0 0 0,-3 2 0 0 0,-1-1 0 0 0,-3 0 0 0 0,-3 21-702 0 0,-4-38 926 0 0,0-24-3955 0 0,2-10-2005 0 0,-2-6-3355 0 0,3 2 2222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5.884"/>
    </inkml:context>
    <inkml:brush xml:id="br0">
      <inkml:brushProperty name="width" value="0.05" units="cm"/>
      <inkml:brushProperty name="height" value="0.05" units="cm"/>
      <inkml:brushProperty name="color" value="#5B2D90"/>
    </inkml:brush>
  </inkml:definitions>
  <inkml:trace contextRef="#ctx0" brushRef="#br0">0 1 12507 0 0,'18'2'3933'0'0,"17"7"-2817"0"0,21 5-1398 0 0,-29-9 381 0 0,0-2-1 0 0,0-1 0 0 0,1 0 1 0 0,-1-2-1 0 0,0-2 0 0 0,1 0 1 0 0,-1-2-1 0 0,13-3-98 0 0,-31 4 1472 0 0,2-1-6644 0 0,-13 2-1907 0 0,-9 3 5161 0 0,5-1-2662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8.016"/>
    </inkml:context>
    <inkml:brush xml:id="br0">
      <inkml:brushProperty name="width" value="0.05" units="cm"/>
      <inkml:brushProperty name="height" value="0.05" units="cm"/>
      <inkml:brushProperty name="color" value="#5B2D90"/>
    </inkml:brush>
  </inkml:definitions>
  <inkml:trace contextRef="#ctx0" brushRef="#br0">0 0 10650 0 0,'11'4'4310'0'0,"40"1"-3268"0"0,-49-5-743 0 0,88 4 1920 0 0,25-4-2219 0 0,-34-1 769 0 0,-79 1-933 0 0,0-1-3878 0 0,-6-4-5156 0 0,4 4 4313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8.493"/>
    </inkml:context>
    <inkml:brush xml:id="br0">
      <inkml:brushProperty name="width" value="0.05" units="cm"/>
      <inkml:brushProperty name="height" value="0.05" units="cm"/>
      <inkml:brushProperty name="color" value="#5B2D90"/>
    </inkml:brush>
  </inkml:definitions>
  <inkml:trace contextRef="#ctx0" brushRef="#br0">302 56 6761 0 0,'-11'-13'8413'0'0,"0"-3"-4256"0"0,9 15-4010 0 0,1-1 1 0 0,-1 0-1 0 0,0 1 0 0 0,1-1 0 0 0,-1 1 0 0 0,0 0 0 0 0,0 0 1 0 0,0 0-1 0 0,0 0 0 0 0,0 0 0 0 0,0 0 0 0 0,-1 0 1 0 0,1 0-148 0 0,-9-1 157 0 0,0-1 1 0 0,0 1 0 0 0,-1 1-1 0 0,1 0 1 0 0,0 1 0 0 0,0 0-1 0 0,0 0 1 0 0,-1 1 0 0 0,1 1-1 0 0,0 0 1 0 0,0 0 0 0 0,-4 3-158 0 0,9-3-88 0 0,0 1 0 0 0,0 0 0 0 0,0 0 1 0 0,0 0-1 0 0,1 1 0 0 0,0 0 0 0 0,-1 0 1 0 0,1 0-1 0 0,1 1 0 0 0,-1-1 0 0 0,1 1 1 0 0,0 0-1 0 0,0 1 0 0 0,0-1 0 0 0,1 1 1 0 0,-1 0-1 0 0,1-1 0 0 0,1 1 0 0 0,-1 1 1 0 0,1-1-1 0 0,-1 5 88 0 0,1-5-75 0 0,1 0 0 0 0,-1 0 0 0 0,1 0 1 0 0,1 0-1 0 0,-1 0 0 0 0,1 0 0 0 0,0 0 0 0 0,0 0 1 0 0,1 0-1 0 0,-1 0 0 0 0,1 0 0 0 0,1 0 0 0 0,-1 0 1 0 0,1 0-1 0 0,0 0 0 0 0,0-1 0 0 0,1 1 0 0 0,0-1 0 0 0,0 0 1 0 0,0 1-1 0 0,1-1 0 0 0,1 1 75 0 0,0 0-48 0 0,1-1-1 0 0,0 0 1 0 0,0 0 0 0 0,0-1-1 0 0,1 0 1 0 0,0 0 0 0 0,-1 0 0 0 0,1-1-1 0 0,1 0 1 0 0,-1 0 0 0 0,0-1-1 0 0,1 0 1 0 0,-1 0 0 0 0,1 0-1 0 0,0-1 1 0 0,-1-1 0 0 0,5 1 48 0 0,-1-1 34 0 0,1 0 1 0 0,-1-1-1 0 0,1 0 0 0 0,0 0 1 0 0,-1-1-1 0 0,4-2-34 0 0,-11 3 107 0 0,0 0 0 0 0,0 0 1 0 0,0-1-1 0 0,0 0 0 0 0,0 0 0 0 0,0 0 0 0 0,0 0 0 0 0,0 0 0 0 0,-1-1 0 0 0,1 0 0 0 0,-1 0 0 0 0,0 0 0 0 0,0 0 0 0 0,0 0 0 0 0,0 0 0 0 0,-1-1 0 0 0,1 0 0 0 0,-1 1-107 0 0,-1 0 69 0 0,0-1-1 0 0,-1 1 1 0 0,0 0-1 0 0,0 0 1 0 0,0 0-1 0 0,0 0 1 0 0,0-1-1 0 0,0 1 1 0 0,-1 0-1 0 0,1 0 1 0 0,-1 0-1 0 0,0 0 1 0 0,0 0-1 0 0,0 0 1 0 0,-1 0-1 0 0,1 0 0 0 0,-1 1 1 0 0,1-1-1 0 0,-1 0 1 0 0,0 1-1 0 0,0-1 1 0 0,0 1-1 0 0,-1 0-68 0 0,-8-17-4318 0 0,2 2-4404 0 0,6 5 2724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9.031"/>
    </inkml:context>
    <inkml:brush xml:id="br0">
      <inkml:brushProperty name="width" value="0.05" units="cm"/>
      <inkml:brushProperty name="height" value="0.05" units="cm"/>
      <inkml:brushProperty name="color" value="#5B2D90"/>
    </inkml:brush>
  </inkml:definitions>
  <inkml:trace contextRef="#ctx0" brushRef="#br0">323 0 10082 0 0,'-4'6'348'0'0,"1"0"0"0"0,1 1 1 0 0,-1-1-1 0 0,1 1 0 0 0,0-1 0 0 0,0 1 0 0 0,1-1 0 0 0,0 1 1 0 0,0 0-1 0 0,1 1-348 0 0,-1 74 195 0 0,2-48 553 0 0,7 100 957 0 0,-3-95-1399 0 0,-3 0-1 0 0,-1 1 1 0 0,-1 0-1 0 0,-4 13-305 0 0,-4-24-2112 0 0,7-25 1060 0 0,-1 0 0 0 0,0 0 0 0 0,0-1 1 0 0,0 1-1 0 0,0-1 0 0 0,-1 0 0 0 0,1 0 1 0 0,-1 0-1 0 0,-3 3 1052 0 0,0 0-5048 0 0</inkml:trace>
  <inkml:trace contextRef="#ctx0" brushRef="#br0" timeOffset="1">1 609 7738 0 0,'2'39'2331'0'0,"2"0"1"0"0,1 1 0 0 0,6 13-2332 0 0,-4-21 656 0 0,-1 0 0 0 0,-2 1 1 0 0,-1-1-1 0 0,-2 1 1 0 0,-1 9-657 0 0,-5-22 1645 0 0,-3-4-5395 0 0,7-16 3584 0 0,1 1-1 0 0,0-1 1 0 0,0 0-1 0 0,0 0 1 0 0,-1 1-1 0 0,1-1 1 0 0,0 0-1 0 0,0 0 1 0 0,-1 0-1 0 0,1 1 1 0 0,0-1-1 0 0,0 0 1 0 0,-1 0-1 0 0,1 0 1 0 0,0 0-1 0 0,-1 0 1 0 0,1 0-1 0 0,0 0 1 0 0,-1 1-1 0 0,1-1 1 0 0,0 0-1 0 0,0 0 1 0 0,-1 0-1 0 0,1 0 1 0 0,0 0 0 0 0,-1-1-1 0 0,1 1 1 0 0,0 0-1 0 0,-1 0 1 0 0,1 0-1 0 0,0 0 1 0 0,-1 0-1 0 0,1 0 1 0 0,0 0-1 0 0,-1-1 167 0 0,-8-18-4586 0 0,6 9-63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59.699"/>
    </inkml:context>
    <inkml:brush xml:id="br0">
      <inkml:brushProperty name="width" value="0.05" units="cm"/>
      <inkml:brushProperty name="height" value="0.05" units="cm"/>
      <inkml:brushProperty name="color" value="#5B2D90"/>
    </inkml:brush>
  </inkml:definitions>
  <inkml:trace contextRef="#ctx0" brushRef="#br0">251 1 5993 0 0,'1'0'12'0'0,"-1"-1"0"0"0,1 1 0 0 0,-1 0 0 0 0,1 0 0 0 0,-1 0-1 0 0,1 0 1 0 0,-1 1 0 0 0,1-1 0 0 0,0 0 0 0 0,-1 0 0 0 0,1 0 0 0 0,-1 0-1 0 0,1 1 1 0 0,-1-1 0 0 0,1 0 0 0 0,-1 0 0 0 0,1 1 0 0 0,-1-1 0 0 0,1 0-1 0 0,-1 1 1 0 0,0-1 0 0 0,1 1 0 0 0,-1-1 0 0 0,1 0 0 0 0,-1 1 0 0 0,0-1-1 0 0,1 1 1 0 0,-1-1 0 0 0,0 1 0 0 0,0-1 0 0 0,0 1 0 0 0,1-1 0 0 0,-1 1-1 0 0,0-1 1 0 0,0 1 0 0 0,0 0 0 0 0,0-1 0 0 0,0 1 0 0 0,0-1 0 0 0,0 1-12 0 0,9 24 1332 0 0,1 27 2460 0 0,-1 0 1 0 0,0 41-3793 0 0,-7-38 1376 0 0,-2 1 1 0 0,-3 0-1 0 0,-1-1 1 0 0,-7 23-1377 0 0,9-70 99 0 0,0 0-1 0 0,0 0 0 0 0,-1 0 1 0 0,0 0-1 0 0,0-1 1 0 0,0 1-1 0 0,-1-1 0 0 0,-1 0 1 0 0,1 0-1 0 0,-1 0 1 0 0,0 0-1 0 0,0-1 1 0 0,-1 0-1 0 0,0 0 0 0 0,0 0 1 0 0,-1-1-1 0 0,1 0 1 0 0,-1 0-1 0 0,0-1 1 0 0,-1 0-1 0 0,1 0 0 0 0,-1-1 1 0 0,1 0-1 0 0,-1 0 1 0 0,0 0-1 0 0,0-1 0 0 0,0 0 1 0 0,0-1-1 0 0,-1 0 1 0 0,1 0-1 0 0,0-1 1 0 0,-1 0-1 0 0,1-1 0 0 0,0 1 1 0 0,-1-2-99 0 0,5 1-51 0 0,0 0 0 0 0,1-1 0 0 0,-1 0 0 0 0,0 1-1 0 0,1-1 1 0 0,0-1 0 0 0,-1 1 0 0 0,1 0 0 0 0,0-1 0 0 0,0 0 0 0 0,0 0 0 0 0,0 0 0 0 0,1 0 0 0 0,-1 0 0 0 0,1 0 0 0 0,0-1 0 0 0,0 1-1 0 0,0-1 1 0 0,0 1 0 0 0,1-1 0 0 0,0 0 0 0 0,-1 0 0 0 0,1 0 0 0 0,0 1 0 0 0,1-1 0 0 0,-1 0 0 0 0,1 0 0 0 0,0 0 0 0 0,0 0 0 0 0,0-1-1 0 0,0 1 1 0 0,1 0 0 0 0,0 1 0 0 0,-1-1 0 0 0,1 0 0 0 0,1 0 0 0 0,-1 0 0 0 0,1 0 0 0 0,-1 1 0 0 0,1-1 51 0 0,3-6-254 0 0,1 0 0 0 0,0 1 0 0 0,0 0 0 0 0,1 0 0 0 0,0 0 0 0 0,0 1 0 0 0,1 0 0 0 0,0 1 1 0 0,1-1-1 0 0,-1 2 0 0 0,9-6 254 0 0,-2 3-1450 0 0,0 1-1 0 0,1 1 1 0 0,0 0 0 0 0,10-2 1450 0 0,65-24-8353 0 0,-78 25 3695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0.361"/>
    </inkml:context>
    <inkml:brush xml:id="br0">
      <inkml:brushProperty name="width" value="0.05" units="cm"/>
      <inkml:brushProperty name="height" value="0.05" units="cm"/>
      <inkml:brushProperty name="color" value="#5B2D90"/>
    </inkml:brush>
  </inkml:definitions>
  <inkml:trace contextRef="#ctx0" brushRef="#br0">61 1 10034 0 0,'9'4'4864'0'0,"24"11"-4947"0"0,-31-14 98 0 0,0 0-1 0 0,0 0 0 0 0,0 1 1 0 0,0-1-1 0 0,0 1 1 0 0,0-1-1 0 0,0 1 1 0 0,0 0-1 0 0,-1 0 0 0 0,1 0 1 0 0,-1 0-1 0 0,0 0 1 0 0,1 0-1 0 0,-1 0 1 0 0,0 0-1 0 0,0 0 0 0 0,0 1 1 0 0,0-1-1 0 0,-1 0 1 0 0,1 1-1 0 0,-1-1 1 0 0,1 0-1 0 0,-1 1 0 0 0,0-1 1 0 0,0 1-1 0 0,0-1 1 0 0,0 1-1 0 0,0-1 1 0 0,-1 1-1 0 0,1-1 0 0 0,-1 0 1 0 0,0 3-15 0 0,-4 9 49 0 0,0 0 0 0 0,-1 0 0 0 0,0 0 0 0 0,-1 0 0 0 0,-3 2-49 0 0,-5 14-273 0 0,5-10 201 0 0,-5 9 284 0 0,2 0-1 0 0,2 0 1 0 0,0 1 0 0 0,1 7-212 0 0,8-30 46 0 0,0 1 1 0 0,0 0-1 0 0,1 0 1 0 0,1 0-1 0 0,-1 0 1 0 0,1 0-1 0 0,1 0 1 0 0,-1 0-1 0 0,1 0 1 0 0,1 0-1 0 0,0-1 1 0 0,0 1-1 0 0,0 0 1 0 0,1-1-1 0 0,0 1 1 0 0,0-1 0 0 0,1 0-1 0 0,0 0 1 0 0,1 0-47 0 0,-3-4 11 0 0,0 0 1 0 0,0 0-1 0 0,1 0 1 0 0,0-1-1 0 0,-1 1 1 0 0,1-1-1 0 0,0 1 1 0 0,0-1-1 0 0,1 0 1 0 0,-1 0-1 0 0,0-1 0 0 0,0 1 1 0 0,1-1-1 0 0,-1 1 1 0 0,1-1-1 0 0,0 0 1 0 0,-1-1-1 0 0,1 1 1 0 0,1 0-12 0 0,1-1-215 0 0,-1 0 0 0 0,1-1 0 0 0,0 1 0 0 0,0-1 0 0 0,0 0 0 0 0,0 0 0 0 0,-1-1 0 0 0,1 0 0 0 0,-1 0 0 0 0,1 0 0 0 0,3-3 215 0 0,1-1-790 0 0,0 1 0 0 0,-1-1 0 0 0,0-1 0 0 0,0 0 0 0 0,-1 0-1 0 0,0-1 1 0 0,0 0 0 0 0,-1 0 0 0 0,0-1 0 0 0,0 0 0 0 0,-1 0 0 0 0,5-11 790 0 0,-5 5-4632 0 0</inkml:trace>
  <inkml:trace contextRef="#ctx0" brushRef="#br0" timeOffset="1">250 179 7962 0 0,'9'-1'4871'0'0,"31"-7"-5056"0"0,-26 4 60 0 0,34-11-566 0 0,-17 3-5835 0 0,-29 10 2068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1.271"/>
    </inkml:context>
    <inkml:brush xml:id="br0">
      <inkml:brushProperty name="width" value="0.05" units="cm"/>
      <inkml:brushProperty name="height" value="0.05" units="cm"/>
      <inkml:brushProperty name="color" value="#5B2D90"/>
    </inkml:brush>
  </inkml:definitions>
  <inkml:trace contextRef="#ctx0" brushRef="#br0">0 168 6145 0 0,'3'-1'151'0'0,"-1"1"0"0"0,1-1 1 0 0,-1 1-1 0 0,0 0 0 0 0,1 0 0 0 0,-1 0 0 0 0,1 0 0 0 0,-1 1 0 0 0,1-1 0 0 0,-1 1 0 0 0,1-1 0 0 0,-1 1 0 0 0,2 1-151 0 0,21 2 1069 0 0,-19-5-900 0 0,3 1 11 0 0,0-1 0 0 0,0 0 0 0 0,0-1 0 0 0,-1 1 1 0 0,1-2-1 0 0,-1 1 0 0 0,1-1 0 0 0,-1-1 0 0 0,0 1 1 0 0,0-1-1 0 0,0-1 0 0 0,-1 1 0 0 0,6-5-180 0 0,-7 0 132 0 0,0 0-1 0 0,-1 0 1 0 0,0-1-1 0 0,-1 0 1 0 0,0 0-1 0 0,0 0 1 0 0,-1 0 0 0 0,0 0-1 0 0,-1-1 1 0 0,1-9-132 0 0,-3 18 28 0 0,3-9 4178 0 0,-5 30-3246 0 0,-9 58-2656 0 0,7-45 2259 0 0,-9 41-562 0 0,8-51 213 0 0,0 0 0 0 0,2 0 1 0 0,0 0-1 0 0,2 1 0 0 0,0-1 1 0 0,2 1-1 0 0,0-1 0 0 0,4 15-214 0 0,-4-37-110 0 0,-1 1 0 0 0,1-1 0 0 0,0 0-1 0 0,0 0 1 0 0,0 1 0 0 0,-1-1 0 0 0,1 0-1 0 0,0 0 1 0 0,0 0 0 0 0,0 0 0 0 0,0 0-1 0 0,0 0 1 0 0,-1 0 0 0 0,1 0 0 0 0,0 0-1 0 0,0 0 1 0 0,0 0 0 0 0,0-1 0 0 0,-1 1 0 0 0,1 0-1 0 0,0-1 1 0 0,0 1 0 0 0,-1 0 0 0 0,1-1-1 0 0,0 1 1 0 0,0-1 110 0 0,37-16-1411 0 0,-17 8 778 0 0,-18 8 512 0 0,-1 0 1 0 0,1 0-1 0 0,-1 1 1 0 0,1-1-1 0 0,0 1 1 0 0,-1 0-1 0 0,1-1 0 0 0,0 1 1 0 0,-1 0-1 0 0,1 1 1 0 0,-1-1-1 0 0,1 0 0 0 0,0 1 1 0 0,-1-1-1 0 0,1 1 1 0 0,-1 0-1 0 0,1 0 1 0 0,-1 0-1 0 0,0 0 0 0 0,1 1 1 0 0,-1-1-1 0 0,2 2 121 0 0,0 0-3 0 0,0 1 0 0 0,-1 0 0 0 0,0 0 0 0 0,1 0 0 0 0,-2 0 0 0 0,1 1-1 0 0,0-1 1 0 0,-1 1 0 0 0,0 0 0 0 0,0 0 0 0 0,1 3 3 0 0,2 10 595 0 0,0 1 0 0 0,-2 0 0 0 0,0 0 0 0 0,-1 0 0 0 0,0 0 0 0 0,-2 2-595 0 0,-1 25 2091 0 0,-2 1-1 0 0,-3 9-2090 0 0,2-32-1740 0 0,-1 0 0 0 0,0 0 0 0 0,-3-1 1740 0 0,6-18-7116 0 0,2-2 1389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2.585"/>
    </inkml:context>
    <inkml:brush xml:id="br0">
      <inkml:brushProperty name="width" value="0.05" units="cm"/>
      <inkml:brushProperty name="height" value="0.05" units="cm"/>
      <inkml:brushProperty name="color" value="#5B2D90"/>
    </inkml:brush>
  </inkml:definitions>
  <inkml:trace contextRef="#ctx0" brushRef="#br0">319 0 11538 0 0,'-4'3'791'0'0,"0"-1"-1"0"0,-1 1 1 0 0,2 0-1 0 0,-1 0 0 0 0,0 0 1 0 0,0 1-1 0 0,-2 2-790 0 0,-20 33 2085 0 0,-13 51-2108 0 0,22-46 1174 0 0,15-38-1081 0 0,-37 83 689 0 0,-46 77-759 0 0,77-158-1798 0 0,7-8 1385 0 0,1 0 0 0 0,-1 0 0 0 0,0 0 1 0 0,1 0-1 0 0,-1 0 0 0 0,0 0 0 0 0,0 0 1 0 0,1-1-1 0 0,-1 1 0 0 0,1 0 0 0 0,-1 0 0 0 0,0-1 1 0 0,1 1-1 0 0,-1 0 0 0 0,0-1 0 0 0,1 1 1 0 0,-1 0-1 0 0,1-1 0 0 0,-1 1 0 0 0,1-1 0 0 0,-1 1 1 0 0,1-1-1 0 0,0 1 0 0 0,-1-1 0 0 0,1 0 1 0 0,-1 1-1 0 0,1-1 0 0 0,0 1 0 0 0,0-1 1 0 0,-1 0-1 0 0,1 0 413 0 0,-3-5-5391 0 0</inkml:trace>
  <inkml:trace contextRef="#ctx0" brushRef="#br0" timeOffset="1">0 125 9394 0 0,'5'7'5682'0'0,"17"23"-6030"0"0,-4-8 532 0 0,1-2-1 0 0,2 0 0 0 0,0-1 0 0 0,0-1 1 0 0,2-1-1 0 0,13 8-183 0 0,-3-3 783 0 0,-2 1 0 0 0,26 27-783 0 0,-48-38-16 0 0,3 3 1857 0 0,-6-13-5513 0 0,-2-6-6146 0 0,-2 1 5761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5.279"/>
    </inkml:context>
    <inkml:brush xml:id="br0">
      <inkml:brushProperty name="width" value="0.05" units="cm"/>
      <inkml:brushProperty name="height" value="0.05" units="cm"/>
      <inkml:brushProperty name="color" value="#E71224"/>
    </inkml:brush>
  </inkml:definitions>
  <inkml:trace contextRef="#ctx0" brushRef="#br0">26 302 10938 0 0,'-2'-1'337'0'0,"1"0"0"0"0,-1 0-1 0 0,1 0 1 0 0,0 0 0 0 0,0 0-1 0 0,-1-1 1 0 0,1 1 0 0 0,0 0-1 0 0,0-1 1 0 0,0 1 0 0 0,0-1-1 0 0,0 1 1 0 0,1-1-1 0 0,-1 1 1 0 0,0-2-337 0 0,-6-33 1541 0 0,7 25-1374 0 0,0 0 0 0 0,0 0-1 0 0,1 0 1 0 0,1 0 0 0 0,0 0-167 0 0,2-4 71 0 0,0 1 0 0 0,1 0 1 0 0,1 0-1 0 0,0 1 0 0 0,0 0 1 0 0,2 0-1 0 0,0 0 0 0 0,1 0-71 0 0,-6 9-53 0 0,-1 0 0 0 0,1 0 0 0 0,0 0 0 0 0,1 0-1 0 0,-1 1 1 0 0,1-1 0 0 0,0 1 0 0 0,0 0 0 0 0,0 0-1 0 0,0 1 1 0 0,0-1 0 0 0,0 1 0 0 0,1 0 0 0 0,-1 0 0 0 0,1 0-1 0 0,0 0 1 0 0,-1 1 0 0 0,1 0 0 0 0,0 0 0 0 0,0 0-1 0 0,0 1 1 0 0,0 0 0 0 0,0 0 0 0 0,0 0 0 0 0,2 0 53 0 0,-3 2-40 0 0,1 0 1 0 0,0-1 0 0 0,-1 2-1 0 0,1-1 1 0 0,-1 0 0 0 0,1 1-1 0 0,-1 0 1 0 0,0 0 0 0 0,0 0-1 0 0,-1 1 1 0 0,1-1 0 0 0,-1 1-1 0 0,1 0 1 0 0,-1 0 0 0 0,0 0-1 0 0,-1 0 1 0 0,1 0 0 0 0,-1 1-1 0 0,0-1 1 0 0,2 6 39 0 0,0-1-43 0 0,0 1 0 0 0,-1 0 0 0 0,-1 0 1 0 0,1 0-1 0 0,-2 0 0 0 0,1 0 0 0 0,-1 1 0 0 0,-1-1 1 0 0,0 8 42 0 0,-6 12-709 0 0,0 0 1 0 0,-2-1 0 0 0,-2-1-1 0 0,0 1 1 0 0,-2-1 0 0 0,-1-1 0 0 0,-1 0-1 0 0,-1-1 1 0 0,-1-1 0 0 0,-2 0 708 0 0,18-25 0 0 0,-42 51 523 0 0,41-49-271 0 0,-1 1-1 0 0,0-1 1 0 0,-1 0-1 0 0,1 0 1 0 0,0 0-1 0 0,-1 0 1 0 0,1-1-1 0 0,-1 1 1 0 0,1-1-1 0 0,-1 1 1 0 0,0-1-1 0 0,0 0 1 0 0,1 0-1 0 0,-1 0 1 0 0,0 0 0 0 0,0-1-1 0 0,0 1 1 0 0,0-1-1 0 0,-3 1-251 0 0,5-2 53 0 0,1 0 0 0 0,-1 1 0 0 0,0-1 0 0 0,1 0 0 0 0,-1 0 0 0 0,1 1 0 0 0,-1-1 0 0 0,1 0 0 0 0,-1 0 0 0 0,1 0 1 0 0,0 0-1 0 0,-1 0 0 0 0,1 0 0 0 0,0 0 0 0 0,-1 0 0 0 0,1 0 0 0 0,0 0 0 0 0,0 0 0 0 0,0 0 0 0 0,0 0 0 0 0,0 1 0 0 0,0-1 0 0 0,0 0 0 0 0,1 0 0 0 0,-1 0 0 0 0,0 0 0 0 0,0 0 0 0 0,1 0 0 0 0,-1 0 0 0 0,1 0 0 0 0,-1 0 0 0 0,1 0-53 0 0,12-33-121 0 0,-6 23 87 0 0,0 1-1 0 0,1-1 0 0 0,1 1 0 0 0,-1 1 1 0 0,2-1-1 0 0,-1 1 0 0 0,2 1 0 0 0,-1 0 0 0 0,1 1 1 0 0,0 0-1 0 0,0 0 0 0 0,1 1 0 0 0,0 1 0 0 0,0 0 1 0 0,6-2 34 0 0,-4 2-103 0 0,0 1 1 0 0,0 1 0 0 0,0 0 0 0 0,1 0-1 0 0,-1 2 1 0 0,0-1 0 0 0,1 2 0 0 0,-1 0-1 0 0,1 1 1 0 0,-1 0 0 0 0,1 2 0 0 0,-1-1-1 0 0,13 5 103 0 0,-22-5 3 0 0,1 0 1 0 0,-1 0-1 0 0,1 0 0 0 0,-1 1 0 0 0,0 0 0 0 0,0 0 0 0 0,0 0 0 0 0,0 1 0 0 0,-1 0 0 0 0,1 0 0 0 0,-1 0 0 0 0,0 0 1 0 0,0 0-1 0 0,-1 1 0 0 0,1 0 0 0 0,-1 0 0 0 0,0 0 0 0 0,0 0 0 0 0,-1 0 0 0 0,1 1 0 0 0,-1-1 0 0 0,0 1 0 0 0,-1-1 1 0 0,1 1-1 0 0,-1 0 0 0 0,0 0 0 0 0,-1 0 0 0 0,1 0 0 0 0,-1-1 0 0 0,-1 1 0 0 0,1 0 0 0 0,-1 0 0 0 0,0 0 0 0 0,0 0 1 0 0,0-1-1 0 0,-1 1 0 0 0,0 0 0 0 0,0 0-3 0 0,-8 13 427 0 0,0-1 0 0 0,-2 1 0 0 0,0-2 0 0 0,0 0 0 0 0,-2 0 0 0 0,0-1 0 0 0,-1 0-427 0 0,5-7 365 0 0,1 0-1 0 0,-2-1 0 0 0,1 0 0 0 0,-1-1 0 0 0,0 0 0 0 0,0 0 0 0 0,-1-1 0 0 0,0-1 0 0 0,0 0 0 0 0,-1-1 1 0 0,1 0-1 0 0,-2-1-364 0 0,5-2 131 0 0,0 0 1 0 0,0-1-1 0 0,0 0 1 0 0,0 0-1 0 0,0-1 1 0 0,0-1 0 0 0,-8-1-132 0 0,-39-4-1697 0 0,47 4-2374 0 0,3-5-7160 0 0,5 4 5464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3.283"/>
    </inkml:context>
    <inkml:brush xml:id="br0">
      <inkml:brushProperty name="width" value="0.05" units="cm"/>
      <inkml:brushProperty name="height" value="0.05" units="cm"/>
      <inkml:brushProperty name="color" value="#5B2D90"/>
    </inkml:brush>
  </inkml:definitions>
  <inkml:trace contextRef="#ctx0" brushRef="#br0">13 0 8090 0 0,'-9'14'7952'0'0,"5"10"-5674"0"0,6 30-3876 0 0,-2-38 2544 0 0,4 75 1101 0 0,7 30-2047 0 0,-7-93 405 0 0,1 0-1 0 0,1 0 1 0 0,1-1 0 0 0,2 0 0 0 0,1-1-1 0 0,7 14-404 0 0,-17-40-7 0 0,0 1 0 0 0,0-1 0 0 0,1 0 0 0 0,-1 1 0 0 0,0-1 0 0 0,0 1 0 0 0,1-1 0 0 0,-1 1 0 0 0,0-1 0 0 0,1 0 0 0 0,-1 1 0 0 0,1-1 0 0 0,-1 0 0 0 0,0 1 0 0 0,1-1 0 0 0,-1 0 0 0 0,1 0 0 0 0,-1 1 0 0 0,1-1 0 0 0,-1 0 0 0 0,1 0 0 0 0,-1 0 0 0 0,1 0 0 0 0,-1 0 0 0 0,1 0 0 0 0,-1 1 0 0 0,1-1 0 0 0,-1 0 0 0 0,1 0 0 0 0,-1-1 0 0 0,1 1 0 0 0,-1 0 0 0 0,1 0-1 0 0,-1 0 1 0 0,1 0 0 0 0,-1 0 7 0 0,21-16-341 0 0,8-24 55 0 0,-11-4 391 0 0,-13 32-185 0 0,-1 1 0 0 0,1-1 0 0 0,1 1 0 0 0,0 0 0 0 0,2-2 80 0 0,-7 13-100 0 0,-1-1-1 0 0,1 1 1 0 0,0 0-1 0 0,-1 0 0 0 0,1 0 1 0 0,0-1-1 0 0,-1 1 1 0 0,1 0-1 0 0,0 0 0 0 0,0 0 1 0 0,-1 0-1 0 0,1 0 1 0 0,0 1-1 0 0,-1-1 0 0 0,1 0 1 0 0,0 0-1 0 0,-1 0 1 0 0,1 1-1 0 0,0-1 0 0 0,-1 0 1 0 0,1 1-1 0 0,0-1 1 0 0,-1 0-1 0 0,1 1 0 0 0,-1-1 1 0 0,1 1-1 0 0,-1-1 0 0 0,1 1 1 0 0,-1-1-1 0 0,1 1 1 0 0,-1-1-1 0 0,1 1 0 0 0,-1 0 1 0 0,0-1-1 0 0,1 1 1 0 0,-1-1-1 0 0,0 1 0 0 0,1 0 1 0 0,-1 0-1 0 0,0-1 101 0 0,24 38-1036 0 0,-17-28 950 0 0,6 11-41 0 0,2-1-1 0 0,0 0 1 0 0,2-2 0 0 0,0 0 0 0 0,16 13 127 0 0,-27-27 20 0 0,-1 1 0 0 0,1-1 0 0 0,0 0 0 0 0,1-1 0 0 0,-1 0 1 0 0,0 0-1 0 0,1 0 0 0 0,0-1 0 0 0,0 0 0 0 0,4 1-20 0 0,-7-3 88 0 0,0 1-1 0 0,0-1 1 0 0,0 0-1 0 0,1 0 1 0 0,-1-1-1 0 0,0 1 1 0 0,0-1-1 0 0,0 0 0 0 0,0 0 1 0 0,-1 0-1 0 0,1-1 1 0 0,0 1-1 0 0,0-1 1 0 0,-1 0-1 0 0,1 0 1 0 0,-1 0-1 0 0,1 0 1 0 0,-1-1-1 0 0,1 0-87 0 0,-2 0 236 0 0,1 0 1 0 0,0 0-1 0 0,-1 0 1 0 0,0-1-1 0 0,0 1 1 0 0,0-1-1 0 0,0 1 1 0 0,0-1-1 0 0,-1 1 1 0 0,0-1-1 0 0,0 0 1 0 0,0 0-1 0 0,0 0 1 0 0,0 0-1 0 0,-1 0 0 0 0,1 0 1 0 0,-1 0-1 0 0,0 0 1 0 0,-1 0-1 0 0,0-3-236 0 0,-1-15 230 0 0,-2 0 0 0 0,-1 1 0 0 0,-3-12-230 0 0,-3-8-45 0 0,-6-26-906 0 0,4 17-4150 0 0,4-1-5475 0 0,8 41 5597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3.970"/>
    </inkml:context>
    <inkml:brush xml:id="br0">
      <inkml:brushProperty name="width" value="0.05" units="cm"/>
      <inkml:brushProperty name="height" value="0.05" units="cm"/>
      <inkml:brushProperty name="color" value="#5B2D90"/>
    </inkml:brush>
  </inkml:definitions>
  <inkml:trace contextRef="#ctx0" brushRef="#br0">11 1 11042 0 0,'-10'24'4777'0'0,"9"23"-5260"0"0,1-36 901 0 0,3 43-15 0 0,2 0 0 0 0,8 34-403 0 0,-4-35-248 0 0,-3 1 1 0 0,0 34 247 0 0,-6-88-1106 0 0,-2 0-8212 0 0,1 0 4261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4.767"/>
    </inkml:context>
    <inkml:brush xml:id="br0">
      <inkml:brushProperty name="width" value="0.05" units="cm"/>
      <inkml:brushProperty name="height" value="0.05" units="cm"/>
      <inkml:brushProperty name="color" value="#5B2D90"/>
    </inkml:brush>
  </inkml:definitions>
  <inkml:trace contextRef="#ctx0" brushRef="#br0">247 1 6945 0 0,'-1'12'5424'0'0,"1"15"-4932"0"0,19 147 1059 0 0,-8-101-431 0 0,-4 1 0 0 0,-3-1 0 0 0,-5 71-1120 0 0,-7-105 1270 0 0,4-27-3009 0 0,6-28-8222 0 0,-3-8 5834 0 0,1 14 920 0 0</inkml:trace>
  <inkml:trace contextRef="#ctx0" brushRef="#br0" timeOffset="1">1 290 13003 0 0,'10'-1'4535'0'0,"35"-1"-4751"0"0,58-4 572 0 0,35-2-362 0 0,-48-3-8688 0 0,-83 9 8195 0 0,0 1 0 0 0,0-1 0 0 0,0-1-1 0 0,0 1 1 0 0,0-1 0 0 0,-1-1 0 0 0,1 1 0 0 0,0-1 499 0 0,4-5-4545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5.739"/>
    </inkml:context>
    <inkml:brush xml:id="br0">
      <inkml:brushProperty name="width" value="0.05" units="cm"/>
      <inkml:brushProperty name="height" value="0.05" units="cm"/>
      <inkml:brushProperty name="color" value="#5B2D90"/>
    </inkml:brush>
  </inkml:definitions>
  <inkml:trace contextRef="#ctx0" brushRef="#br0">18 1 14563 0 0,'-1'0'229'0'0,"0"1"0"0"0,0-1 0 0 0,1 1-1 0 0,-1-1 1 0 0,0 1 0 0 0,0-1 0 0 0,1 1 0 0 0,-1-1-1 0 0,0 1 1 0 0,0 0 0 0 0,1 0 0 0 0,-1-1 0 0 0,1 1-1 0 0,-1 0 1 0 0,1 0 0 0 0,-1 0 0 0 0,1 0 0 0 0,-1 0-229 0 0,-4 23 784 0 0,7 31-2171 0 0,-1-41 2000 0 0,14 135 583 0 0,7 0-1 0 0,24 81-1195 0 0,-49-198 367 0 0,-1-23-857 0 0,8-21 189 0 0,0 1 0 0 0,0 0 0 0 0,1 0 0 0 0,1 1 0 0 0,0-1 0 0 0,0 1-1 0 0,7-7 302 0 0,-10 12-153 0 0,1 0-1 0 0,0 1 1 0 0,0-1-1 0 0,0 1 0 0 0,0 0 1 0 0,1 0-1 0 0,0 0 0 0 0,0 1 1 0 0,0-1-1 0 0,0 1 0 0 0,0 0 1 0 0,1 1-1 0 0,-1 0 0 0 0,1-1 1 0 0,0 2-1 0 0,0-1 154 0 0,-2 2-216 0 0,-1 0 1 0 0,1 1-1 0 0,-1 0 0 0 0,0 0 0 0 0,1 0 1 0 0,-1 0-1 0 0,0 0 0 0 0,0 1 1 0 0,0-1-1 0 0,0 1 0 0 0,0 0 0 0 0,0 0 1 0 0,0 0-1 0 0,-1 0 0 0 0,1 0 0 0 0,-1 1 1 0 0,1-1-1 0 0,-1 1 0 0 0,1 1 216 0 0,0-1-24 0 0,0 0 0 0 0,-1 0 0 0 0,0 0 0 0 0,0 1 0 0 0,0-1 0 0 0,0 0 1 0 0,0 1-1 0 0,0-1 0 0 0,-1 1 0 0 0,0 0 0 0 0,0-1 0 0 0,0 1 0 0 0,0 0 0 0 0,0 0 0 0 0,-1 0 0 0 0,0 0 0 0 0,0 2 24 0 0,-2-1 343 0 0,1-1 0 0 0,-1 1 0 0 0,-1-1 0 0 0,1 0 0 0 0,-1 0 0 0 0,0 0 0 0 0,0 0 0 0 0,0 0 0 0 0,0-1 0 0 0,-1 1 0 0 0,1-1 0 0 0,-1 0 0 0 0,0 0 0 0 0,0 0 0 0 0,0 0 0 0 0,0-1 1 0 0,0 0-1 0 0,-1 0 0 0 0,1 0 0 0 0,-1 0 0 0 0,-3 0-343 0 0,-17 7 882 0 0,-1-2 0 0 0,0-1 0 0 0,-11 1-882 0 0,29-6 301 0 0,3 0-167 0 0,0 0-1 0 0,0-1 0 0 0,0 1 1 0 0,0-1-1 0 0,0 0 1 0 0,0-1-1 0 0,-4 0-133 0 0,8 1-43 0 0,0 0 1 0 0,-1-1-1 0 0,1 1 1 0 0,-1-1-1 0 0,1 1 0 0 0,0-1 1 0 0,0 1-1 0 0,-1-1 1 0 0,1 0-1 0 0,0 0 1 0 0,0 1-1 0 0,0-1 0 0 0,0 0 1 0 0,0 0-1 0 0,0 0 1 0 0,0 0-1 0 0,0 0 1 0 0,0-1-1 0 0,0 1 0 0 0,0 0 1 0 0,1 0-1 0 0,-1-1 1 0 0,1 1-1 0 0,-1 0 0 0 0,1 0 1 0 0,-1-1-1 0 0,1 0 43 0 0,-5-17-3699 0 0,-2-32-7698 0 0,9 32 5422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6.837"/>
    </inkml:context>
    <inkml:brush xml:id="br0">
      <inkml:brushProperty name="width" value="0.05" units="cm"/>
      <inkml:brushProperty name="height" value="0.05" units="cm"/>
      <inkml:brushProperty name="color" value="#5B2D90"/>
    </inkml:brush>
  </inkml:definitions>
  <inkml:trace contextRef="#ctx0" brushRef="#br0">1 0 7994 0 0,'0'8'12770'0'0,"1"-3"-9054"0"0,-1 3-3549 0 0,0-8-159 0 0,0 0 6 0 0,8 70-741 0 0,48 395 689 0 0,-51-422 178 0 0,-4-40-3497 0 0,-4-13-9731 0 0,3 6 6849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8.121"/>
    </inkml:context>
    <inkml:brush xml:id="br0">
      <inkml:brushProperty name="width" value="0.05" units="cm"/>
      <inkml:brushProperty name="height" value="0.05" units="cm"/>
      <inkml:brushProperty name="color" value="#5B2D90"/>
    </inkml:brush>
  </inkml:definitions>
  <inkml:trace contextRef="#ctx0" brushRef="#br0">25 0 7482 0 0,'-15'1'7536'0'0,"7"2"-3375"0"0,7 23-3154 0 0,1-15-1692 0 0,6 48 639 0 0,2-1 0 0 0,3 0 0 0 0,2-1 0 0 0,3 0 0 0 0,7 15 46 0 0,-14-48 124 0 0,1 0 0 0 0,1-1 1 0 0,7 11-125 0 0,-15-28 11 0 0,1 1-1 0 0,0-1 1 0 0,1 0 0 0 0,-1 0 0 0 0,1 0 0 0 0,0-1 0 0 0,1 0 0 0 0,-1 0 0 0 0,1 0 0 0 0,0 0 0 0 0,0-1-1 0 0,1 0 1 0 0,-1-1 0 0 0,2 1-11 0 0,-4-3-30 0 0,1 0-1 0 0,0 0 0 0 0,0-1 1 0 0,-1 1-1 0 0,1-1 1 0 0,0 0-1 0 0,0-1 1 0 0,0 1-1 0 0,-1-1 0 0 0,1 0 1 0 0,0 0-1 0 0,-1-1 1 0 0,1 1-1 0 0,-1-1 1 0 0,1 0-1 0 0,-1 0 0 0 0,0-1 1 0 0,1 1-1 0 0,-1-1 1 0 0,-1 0-1 0 0,1 0 0 0 0,0 0 1 0 0,-1 0-1 0 0,3-4 31 0 0,6-6-151 0 0,-1 1 1 0 0,0-1-1 0 0,-1-1 0 0 0,0 0 0 0 0,-2 0 0 0 0,5-9 151 0 0,27-79-1326 0 0,-31 74 463 0 0,1 1 0 0 0,2 0 0 0 0,10-17 863 0 0,-22 44-14 0 0,0 0 0 0 0,0-1 0 0 0,0 1 0 0 0,0 0 0 0 0,0 0-1 0 0,0 0 1 0 0,0 0 0 0 0,1-1 0 0 0,-1 1 0 0 0,0 0 0 0 0,0 0 0 0 0,0 0 0 0 0,0 0 0 0 0,0-1 0 0 0,0 1 0 0 0,1 0 0 0 0,-1 0 0 0 0,0 0 0 0 0,0 0 0 0 0,0 0 0 0 0,0 0 0 0 0,1-1 0 0 0,-1 1 0 0 0,0 0 0 0 0,0 0 0 0 0,0 0 0 0 0,0 0 0 0 0,1 0 0 0 0,-1 0 0 0 0,0 0 0 0 0,0 0-1 0 0,0 0 1 0 0,1 0 0 0 0,-1 0 0 0 0,0 0 0 0 0,0 0 0 0 0,0 0 0 0 0,1 0 0 0 0,-1 0 0 0 0,0 0 0 0 0,0 0 0 0 0,0 0 0 0 0,1 0 0 0 0,-1 1 0 0 0,0-1 0 0 0,0 0 0 0 0,0 0 0 0 0,0 0 0 0 0,1 0 0 0 0,-1 0 0 0 0,0 0 14 0 0,7 15-327 0 0,2 32 377 0 0,-8-35 67 0 0,6 25 705 0 0,-2 0 1 0 0,-2 0-1 0 0,-2 0 1 0 0,-1 1-1 0 0,-2-1 1 0 0,-1 0 0 0 0,-2 0-1 0 0,-2 0 1 0 0,-1 0-1 0 0,-5 10-822 0 0,9-35 307 0 0,0-1-1 0 0,-1 1 1 0 0,0-1-1 0 0,0 0 1 0 0,-2 0-1 0 0,1-1 1 0 0,-1 0-1 0 0,-1 0 1 0 0,-1 1-307 0 0,4-6 172 0 0,0 0 1 0 0,-1 0 0 0 0,0-1-1 0 0,0 0 1 0 0,0 0 0 0 0,0-1-1 0 0,-1 1 1 0 0,1-1 0 0 0,-1-1-1 0 0,0 1 1 0 0,0-1 0 0 0,0 0-1 0 0,0-1 1 0 0,0 0 0 0 0,0 0-1 0 0,-1 0-172 0 0,-4 0-28 0 0,-52 2 239 0 0,61-3-503 0 0,-1 0 1 0 0,1 0-1 0 0,0 0 0 0 0,0-1 0 0 0,0 1 0 0 0,0-1 1 0 0,0 0-1 0 0,1 0 0 0 0,-1 0 0 0 0,-1-1 292 0 0,4 2-374 0 0,0-1-1 0 0,-1 1 1 0 0,1 0 0 0 0,0-1-1 0 0,0 1 1 0 0,0 0-1 0 0,-1-1 1 0 0,1 1 0 0 0,0 0-1 0 0,0-1 1 0 0,0 1-1 0 0,0 0 1 0 0,0-1 0 0 0,0 1-1 0 0,0-1 1 0 0,0 1-1 0 0,0 0 1 0 0,0-1 0 0 0,0 1-1 0 0,0 0 1 0 0,0-1-1 0 0,0 1 1 0 0,0-1 0 0 0,0 1-1 0 0,1 0 1 0 0,-1-1-1 0 0,0 1 1 0 0,0 0 0 0 0,0-1-1 0 0,0 1 1 0 0,1 0-1 0 0,-1-1 1 0 0,0 1 0 0 0,1 0 374 0 0,9-14-5692 0 0,-8 12 5232 0 0,6-7-4428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8.623"/>
    </inkml:context>
    <inkml:brush xml:id="br0">
      <inkml:brushProperty name="width" value="0.05" units="cm"/>
      <inkml:brushProperty name="height" value="0.05" units="cm"/>
      <inkml:brushProperty name="color" value="#5B2D90"/>
    </inkml:brush>
  </inkml:definitions>
  <inkml:trace contextRef="#ctx0" brushRef="#br0">45 67 13899 0 0,'1'-3'120'0'0,"0"1"0"0"0,0-1 0 0 0,0 0 0 0 0,1 1-1 0 0,-1-1 1 0 0,1 1 0 0 0,0 0 0 0 0,0-1 0 0 0,0 1 0 0 0,0 0 0 0 0,0 0 0 0 0,0 0 0 0 0,0 1 0 0 0,1-1 0 0 0,-1 0-1 0 0,1 1 1 0 0,-1 0 0 0 0,1-1 0 0 0,0 1 0 0 0,0 0 0 0 0,-1 0 0 0 0,2 1-120 0 0,7-5 235 0 0,1 1 1 0 0,-1 0-1 0 0,1 1 0 0 0,12-2-235 0 0,-22 4-8 0 0,1 1 0 0 0,-1-1 0 0 0,1 1 0 0 0,-1 0 0 0 0,0 0 0 0 0,1 0-1 0 0,-1 0 1 0 0,1 0 0 0 0,-1 0 0 0 0,1 1 0 0 0,-1-1 0 0 0,0 1 0 0 0,1 0 0 0 0,-1-1-1 0 0,0 1 1 0 0,0 0 0 0 0,1 0 0 0 0,1 2 8 0 0,-3-1-8 0 0,0 0 0 0 0,0 1 1 0 0,0-1-1 0 0,0 1 0 0 0,-1-1 0 0 0,1 1 0 0 0,-1-1 1 0 0,1 1-1 0 0,-1-1 0 0 0,0 1 0 0 0,0 0 0 0 0,0-1 1 0 0,0 1-1 0 0,0-1 0 0 0,-1 1 0 0 0,1-1 0 0 0,-1 1 1 0 0,0 1 7 0 0,-2 12 191 0 0,-1-1 1 0 0,-1 1 0 0 0,0-1 0 0 0,-1 0 0 0 0,0 0 0 0 0,-1 0-1 0 0,-9 12-191 0 0,-10 12 639 0 0,-2-2-1 0 0,-5 4-638 0 0,19-24-93 0 0,1 0 1 0 0,1 1-1 0 0,-3 7 93 0 0,12-20-28 0 0,1 0 0 0 0,-1 0 0 0 0,1 0 0 0 0,0 1 0 0 0,0-1 0 0 0,0 0 0 0 0,1 1 0 0 0,0-1 0 0 0,0 1 0 0 0,0 0 0 0 0,1-1 0 0 0,0 1 0 0 0,0 0 0 0 0,0-1 0 0 0,1 2 28 0 0,1-4-13 0 0,0-1 0 0 0,0 1 0 0 0,0-1 0 0 0,0 0 0 0 0,0 1 0 0 0,0-1 0 0 0,1 0-1 0 0,-1 0 1 0 0,1-1 0 0 0,0 1 0 0 0,0 0 0 0 0,-1-1 0 0 0,1 0 0 0 0,2 1 13 0 0,45 19 30 0 0,-27-13-59 0 0,0-1 0 0 0,1-1 0 0 0,-1-1 0 0 0,4-1 29 0 0,36-3-3297 0 0,-56-2 1878 0 0,1-1 0 0 0,-1 1 0 0 0,0-1 0 0 0,1 0-1 0 0,-1-1 1 0 0,0 0 0 0 0,0 0 1419 0 0,3-3-4029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09.264"/>
    </inkml:context>
    <inkml:brush xml:id="br0">
      <inkml:brushProperty name="width" value="0.05" units="cm"/>
      <inkml:brushProperty name="height" value="0.05" units="cm"/>
      <inkml:brushProperty name="color" value="#5B2D90"/>
    </inkml:brush>
  </inkml:definitions>
  <inkml:trace contextRef="#ctx0" brushRef="#br0">1 1 11707 0 0,'8'2'4661'0'0,"26"8"-4495"0"0,29 9 1653 0 0,32 3-1819 0 0,-69-18-1039 0 0,-1-1 0 0 0,1 0-1 0 0,5-2 1040 0 0,-23 0-1977 0 0,8-1-5908 0 0,-14-1 3160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0.448"/>
    </inkml:context>
    <inkml:brush xml:id="br0">
      <inkml:brushProperty name="width" value="0.05" units="cm"/>
      <inkml:brushProperty name="height" value="0.05" units="cm"/>
      <inkml:brushProperty name="color" value="#5B2D90"/>
    </inkml:brush>
  </inkml:definitions>
  <inkml:trace contextRef="#ctx0" brushRef="#br0">1 1 12219 0 0,'67'19'2680'0'0,"-44"-14"-3036"0"0,1-1-1 0 0,0-1 1 0 0,16 0 356 0 0,-20-3-1506 0 0,1-1 1 0 0,-1-1 0 0 0,1 0 0 0 0,-1-2-1 0 0,0 0 1 0 0,0-1 0 0 0,4-2 1505 0 0,-5-1-3285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1.567"/>
    </inkml:context>
    <inkml:brush xml:id="br0">
      <inkml:brushProperty name="width" value="0.05" units="cm"/>
      <inkml:brushProperty name="height" value="0.05" units="cm"/>
      <inkml:brushProperty name="color" value="#5B2D90"/>
    </inkml:brush>
  </inkml:definitions>
  <inkml:trace contextRef="#ctx0" brushRef="#br0">353 106 9018 0 0,'-31'-1'2007'0'0,"-1"2"0"0"0,0 1 0 0 0,1 1 1 0 0,-1 2-1 0 0,-16 5-2007 0 0,40-8 39 0 0,0 0 1 0 0,1 1 0 0 0,-1 0-1 0 0,1 1 1 0 0,-1-1-1 0 0,1 2 1 0 0,0-1-1 0 0,1 1 1 0 0,-1 0-1 0 0,1 0 1 0 0,0 0-1 0 0,0 1 1 0 0,1 0 0 0 0,-1 0-1 0 0,1 1 1 0 0,1 0-1 0 0,-1-1 1 0 0,1 2-1 0 0,0-1 1 0 0,1 0-1 0 0,0 1 1 0 0,0-1-1 0 0,0 1 1 0 0,1 0-40 0 0,-1 4-134 0 0,1 0-1 0 0,0 0 1 0 0,1 0 0 0 0,0 0 0 0 0,1 0-1 0 0,1 1 1 0 0,0-1 0 0 0,0 0-1 0 0,1 0 1 0 0,0 0 0 0 0,1-1 0 0 0,1 1-1 0 0,0-1 1 0 0,0 1 0 0 0,1-1-1 0 0,3 3 135 0 0,-5-8-66 0 0,1 0 1 0 0,0 0-1 0 0,0-1 0 0 0,0 1 0 0 0,1-1 0 0 0,0 0 0 0 0,0 0 0 0 0,0-1 0 0 0,1 0 0 0 0,-1 0 0 0 0,1 0 0 0 0,0 0 0 0 0,0-1 1 0 0,1 0-1 0 0,-1 0 0 0 0,0-1 0 0 0,1 0 0 0 0,0 0 0 0 0,-1-1 0 0 0,1 1 0 0 0,0-1 0 0 0,0-1 0 0 0,0 1 0 0 0,0-1 0 0 0,0-1 1 0 0,0 1-1 0 0,-1-1 0 0 0,8-1 66 0 0,-2-2 38 0 0,1 0 0 0 0,-1 0 0 0 0,0-2 0 0 0,0 1 0 0 0,-1-1 0 0 0,0-1 0 0 0,0 0 0 0 0,0 0 0 0 0,-1-1 0 0 0,0-1 0 0 0,-1 0 0 0 0,1 0 0 0 0,-1-2-38 0 0,9-9 238 0 0,-1 0-1 0 0,-2-2 1 0 0,0 0 0 0 0,-1 0 0 0 0,10-24-238 0 0,-22 42 135 0 0,1-1 1 0 0,-2 0-1 0 0,1 0 1 0 0,0 1-1 0 0,-1-1 0 0 0,0 0 1 0 0,0 0-1 0 0,-1 0 1 0 0,1 0-1 0 0,-1-1 1 0 0,0 1-1 0 0,0 0 1 0 0,-1 0-1 0 0,0 0 1 0 0,0 0-1 0 0,0 0 0 0 0,0 0 1 0 0,-1 1-1 0 0,1-1 1 0 0,-1 0-1 0 0,-1 1 1 0 0,1-1-1 0 0,-1 1 1 0 0,-2-4-136 0 0,0 1-124 0 0,-1 0 1 0 0,0 1-1 0 0,0-1 1 0 0,-1 2 0 0 0,1-1-1 0 0,-4-2 124 0 0,-50-26-8097 0 0,44 26 2923 0 0,7 5-773 0 0</inkml:trace>
  <inkml:trace contextRef="#ctx0" brushRef="#br0" timeOffset="1">646 1 9474 0 0,'13'257'5634'0'0,"-1"-73"-4860"0"0,-11-157-667 0 0,1 50-757 0 0,-2-71-233 0 0,-1 0 1 0 0,1 1 0 0 0,-1-1 0 0 0,-1 0 0 0 0,1 0 0 0 0,-1 0 0 0 0,0 0 0 0 0,0 0 0 0 0,-1 0-1 0 0,0 0 883 0 0,-1 0-1253 0 0,0-1-3403 0 0</inkml:trace>
  <inkml:trace contextRef="#ctx0" brushRef="#br0" timeOffset="2">393 871 8754 0 0,'-6'52'3563'0'0,"6"-10"-2621"0"0,1-1 0 0 0,3 5-942 0 0,-3-35 329 0 0,3 12-155 0 0,-3-15-211 0 0,1-1 1 0 0,-1 0-1 0 0,0 1 0 0 0,-1-1 1 0 0,0 1-1 0 0,0-1 0 0 0,-1 1 0 0 0,0-1 1 0 0,-1 8 36 0 0,-3-13-8474 0 0,4-3 7614 0 0,-1 0-3748 0 0</inkml:trace>
  <inkml:trace contextRef="#ctx0" brushRef="#br0" timeOffset="3">735 587 6185 0 0,'-1'5'475'0'0,"1"0"0"0"0,0 0 0 0 0,0 1 0 0 0,0-1 0 0 0,1 0 0 0 0,0 0 0 0 0,0 1-1 0 0,0-1 1 0 0,2 4-475 0 0,1 9 697 0 0,0 14 435 0 0,-1 0 1 0 0,-1 0-1 0 0,-2 0 0 0 0,-1 1 1 0 0,-1-1-1 0 0,-4 14-1132 0 0,4-32 138 0 0,-1 0-1 0 0,0 0 1 0 0,-1 0-1 0 0,-1-1 1 0 0,0 1-1 0 0,-1-1 1 0 0,0 0-1 0 0,-1-1 1 0 0,0 1-1 0 0,-1-1 0 0 0,-1-1 1 0 0,1 0-1 0 0,-2 0 1 0 0,0-1-1 0 0,-7 6-137 0 0,13-12-12 0 0,0-1-1 0 0,0 0 1 0 0,-1 0-1 0 0,1-1 1 0 0,-1 0-1 0 0,1 1 1 0 0,-1-1-1 0 0,0-1 1 0 0,0 1-1 0 0,0-1 1 0 0,0 0-1 0 0,0 0 1 0 0,0 0-1 0 0,0-1 1 0 0,-1 0-1 0 0,1 0 1 0 0,0 0-1 0 0,0 0 0 0 0,0-1 1 0 0,0 0-1 0 0,0 0 1 0 0,0-1-1 0 0,0 1 1 0 0,0-1-1 0 0,0 0 1 0 0,1 0-1 0 0,-1-1 1 0 0,1 1-1 0 0,-1-1 1 0 0,1 0-1 0 0,0 0 1 0 0,0-1-1 0 0,0 1 1 0 0,1-1-1 0 0,-1 0 1 0 0,1 0-1 0 0,0 0 1 0 0,0 0-1 0 0,0 0 1 0 0,1-1-1 0 0,-1 0 1 0 0,1 1-1 0 0,0-1 1 0 0,0 0-1 0 0,1 0 1 0 0,0 0-1 0 0,-1 0 1 0 0,2 0-1 0 0,-1 0 1 0 0,1 0-1 0 0,-1 0 0 0 0,1-1 13 0 0,0 1-94 0 0,0-1 0 0 0,1 1-1 0 0,-1-1 1 0 0,1 1-1 0 0,0 0 1 0 0,1 0-1 0 0,-1-1 1 0 0,1 1-1 0 0,0 0 1 0 0,0 0-1 0 0,0 0 1 0 0,1 1-1 0 0,0-1 1 0 0,0 1 0 0 0,0-1-1 0 0,0 1 1 0 0,1 0-1 0 0,0 0 1 0 0,0 0-1 0 0,0 1 1 0 0,0-1-1 0 0,0 1 1 0 0,1 0-1 0 0,0 0 95 0 0,14-7-1527 0 0,1 2-1 0 0,-1 0 0 0 0,1 1 0 0 0,0 1 0 0 0,17-3 1528 0 0,-10 3-1671 0 0,0-2 0 0 0,15-7 1671 0 0,-25 8-905 0 0,0 0-3271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6.213"/>
    </inkml:context>
    <inkml:brush xml:id="br0">
      <inkml:brushProperty name="width" value="0.05" units="cm"/>
      <inkml:brushProperty name="height" value="0.05" units="cm"/>
      <inkml:brushProperty name="color" value="#E71224"/>
    </inkml:brush>
  </inkml:definitions>
  <inkml:trace contextRef="#ctx0" brushRef="#br0">233 119 11442 0 0,'-13'5'99'0'0,"0"1"0"0"0,0 1 0 0 0,1-1 0 0 0,0 2 0 0 0,1 0-1 0 0,-1 0 1 0 0,2 1 0 0 0,-1 1 0 0 0,1 0 0 0 0,1 0 0 0 0,0 0 0 0 0,0 2-1 0 0,1-1 1 0 0,0 1 0 0 0,-1 4-99 0 0,-1 1 105 0 0,1 1 1 0 0,1 0-1 0 0,1 0 0 0 0,0 0 0 0 0,2 1 1 0 0,0 0-1 0 0,1 0 0 0 0,1 1 0 0 0,0-1 1 0 0,1 17-106 0 0,2-34 4 0 0,0 0 0 0 0,0 1 0 0 0,0-1 0 0 0,0 0 1 0 0,0 0-1 0 0,1 1 0 0 0,-1-1 0 0 0,1 0 0 0 0,-1 0 0 0 0,1 0 1 0 0,0 0-1 0 0,0 0 0 0 0,0 1 0 0 0,0-1 0 0 0,0-1 1 0 0,0 1-1 0 0,0 0 0 0 0,1 0 0 0 0,-1 0 0 0 0,1-1 0 0 0,-1 1 1 0 0,1-1-5 0 0,0 1 5 0 0,0-2 0 0 0,1 1 1 0 0,-1 0-1 0 0,0 0 0 0 0,0-1 1 0 0,0 1-1 0 0,1-1 1 0 0,-1 0-1 0 0,0 1 0 0 0,1-1 1 0 0,-1 0-1 0 0,0-1 0 0 0,0 1 1 0 0,1 0-1 0 0,-1-1 0 0 0,0 1 1 0 0,2-1-6 0 0,7-3 194 0 0,-1 0-1 0 0,0 0 1 0 0,0-1 0 0 0,0 0 0 0 0,-1-1 0 0 0,1 0 0 0 0,-2-1-1 0 0,2-1-193 0 0,12-11 539 0 0,-1-2 0 0 0,0 0-1 0 0,15-23-538 0 0,-28 34 81 0 0,0-1 0 0 0,-1 0 0 0 0,-1 0 0 0 0,0 0 0 0 0,0-1 0 0 0,-1 0 0 0 0,-1 0 0 0 0,0 0 0 0 0,0 0 0 0 0,-1-4-81 0 0,-2 11 107 0 0,-1 1 0 0 0,1-1 0 0 0,-2 0 0 0 0,1 1-1 0 0,0-1 1 0 0,-1 0 0 0 0,0 1 0 0 0,0-1 0 0 0,0 1 0 0 0,0-1-1 0 0,-1 1 1 0 0,0 0 0 0 0,0-1 0 0 0,0 1 0 0 0,0 0 0 0 0,-1 0 0 0 0,1 0-1 0 0,-1 1-106 0 0,-7-9 233 0 0,-1 2 1 0 0,0-1-1 0 0,0 2 0 0 0,-1 0 0 0 0,0 0-233 0 0,-41-36-3503 0 0,48 41 2463 0 0,2-1 1 0 0,-1 1-1 0 0,0-1 0 0 0,1 1 1 0 0,0-1-1 0 0,0 0 1 0 0,0 0-1 0 0,1-1 0 0 0,0 1 1 0 0,-1-3 1039 0 0,0-2-5695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2.357"/>
    </inkml:context>
    <inkml:brush xml:id="br0">
      <inkml:brushProperty name="width" value="0.05" units="cm"/>
      <inkml:brushProperty name="height" value="0.05" units="cm"/>
      <inkml:brushProperty name="color" value="#5B2D90"/>
    </inkml:brush>
  </inkml:definitions>
  <inkml:trace contextRef="#ctx0" brushRef="#br0">1 7 15755 0 0,'6'-1'3042'0'0,"19"-5"-6225"0"0,-15 6 3004 0 0,-1 1 1 0 0,1 0-1 0 0,-1 1 0 0 0,1 0 1 0 0,-1 0-1 0 0,1 1 179 0 0,-6-2-208 0 0,0 1-1 0 0,0-1 1 0 0,0 1 0 0 0,0 0-1 0 0,0 0 1 0 0,0 0 0 0 0,-1 1-1 0 0,1-1 1 0 0,-1 1 0 0 0,0 0-1 0 0,0 0 1 0 0,0 0 0 0 0,0 0-1 0 0,1 3 209 0 0,-3-4 14 0 0,-1 0 0 0 0,1 0 1 0 0,-1 0-1 0 0,0 1 0 0 0,0-1 0 0 0,0 0 0 0 0,0 0 0 0 0,0 1 0 0 0,0-1 0 0 0,-1 0 0 0 0,1 0 1 0 0,-1 0-1 0 0,0 0 0 0 0,1 0 0 0 0,-1 0 0 0 0,-1 2-14 0 0,-18 38-3157 0 0,16-34 2270 0 0,-24 46-680 0 0,-33 72 3149 0 0,54-109-887 0 0,1 0-1 0 0,0 1 1 0 0,2-1-1 0 0,0 1 1 0 0,1 0-1 0 0,0 9-694 0 0,2-23 60 0 0,1 0 0 0 0,0 0 0 0 0,0 0-1 0 0,0 0 1 0 0,1 0 0 0 0,-1 0 0 0 0,1 0 0 0 0,0 0-1 0 0,0-1 1 0 0,0 1 0 0 0,1 0 0 0 0,-1-1 0 0 0,1 1-1 0 0,0-1 1 0 0,0 1 0 0 0,0-1 0 0 0,0 0 0 0 0,1 0-1 0 0,-1 0 1 0 0,2 1-60 0 0,0-1-21 0 0,0 0 0 0 0,0 0 0 0 0,1-1 0 0 0,-1 1 0 0 0,1-1 0 0 0,-1 0 0 0 0,1 0 0 0 0,0-1 0 0 0,0 0 0 0 0,0 0 0 0 0,0 0 0 0 0,0 0 0 0 0,0 0 0 0 0,2-1 21 0 0,5 0-441 0 0,-1 0 0 0 0,0-1 0 0 0,1-1 0 0 0,-1 0 0 0 0,0 0 0 0 0,0-1 0 0 0,0 0 0 0 0,0-1 0 0 0,0 0 0 0 0,-1-1 0 0 0,0 0 0 0 0,0-1 0 0 0,7-5 441 0 0,-7 4-354 0 0,-1 0 1 0 0,-1-1 0 0 0,0-1 0 0 0,0 1 0 0 0,0-1-1 0 0,1-3 354 0 0,0-2-4526 0 0</inkml:trace>
  <inkml:trace contextRef="#ctx0" brushRef="#br0" timeOffset="1">271 177 9666 0 0,'50'-28'1474'0'0,"32"-14"-532"0"0,-39 21-2175 0 0,-2 0-4616 0 0,-38 20 1305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3.853"/>
    </inkml:context>
    <inkml:brush xml:id="br0">
      <inkml:brushProperty name="width" value="0.05" units="cm"/>
      <inkml:brushProperty name="height" value="0.05" units="cm"/>
      <inkml:brushProperty name="color" value="#5B2D90"/>
    </inkml:brush>
  </inkml:definitions>
  <inkml:trace contextRef="#ctx0" brushRef="#br0">1 240 6849 0 0,'41'1'737'0'0,"-33"-1"-632"0"0,0 0 0 0 0,0 0 0 0 0,0-1 1 0 0,-1 0-1 0 0,1-1 0 0 0,0 0 1 0 0,0 0-1 0 0,-1 0 0 0 0,0-1 0 0 0,1 0 1 0 0,-1-1-1 0 0,0 1 0 0 0,0-1 0 0 0,-1-1 1 0 0,1 1-1 0 0,-1-1 0 0 0,0-1 1 0 0,-1 1-1 0 0,1-1 0 0 0,-1 0 0 0 0,0 0 1 0 0,0 0-1 0 0,-1-1 0 0 0,0 1 0 0 0,0-1 1 0 0,0 0-1 0 0,-1-1 0 0 0,0 1 1 0 0,0 0-1 0 0,-1-1 0 0 0,0 0 0 0 0,-1 0-105 0 0,7-27 120 0 0,6-21 1919 0 0,-13 67 2209 0 0,0 43-5161 0 0,-4 4 903 0 0,2-40 46 0 0,0 0 0 0 0,0 0 0 0 0,2 0-1 0 0,0 0 1 0 0,1 0 0 0 0,3 9-36 0 0,-4-26-166 0 0,-1 1-1 0 0,1-1 1 0 0,0 1 0 0 0,0-1-1 0 0,0 1 1 0 0,0-1 0 0 0,0 0 0 0 0,0 0-1 0 0,1 0 1 0 0,-1 1 0 0 0,0-1-1 0 0,1 0 1 0 0,-1 0 0 0 0,0-1-1 0 0,1 1 1 0 0,0 0 0 0 0,-1 0 0 0 0,1-1-1 0 0,-1 1 1 0 0,1-1 0 0 0,0 1 166 0 0,44 9-2628 0 0,-9-3 1670 0 0,-33-6 942 0 0,0 0 0 0 0,-1 1 0 0 0,1-1-1 0 0,0 1 1 0 0,-1 0 0 0 0,1 0-1 0 0,-1 0 1 0 0,0 0 0 0 0,0 1 0 0 0,0-1-1 0 0,0 1 1 0 0,0 0 0 0 0,0 0 0 0 0,-1 0-1 0 0,1 0 1 0 0,-1 0 0 0 0,0 0-1 0 0,0 1 1 0 0,0 0 16 0 0,0 2 255 0 0,-1 1 0 0 0,0-1 0 0 0,0 1 0 0 0,0-1 0 0 0,-1 0 0 0 0,0 1 0 0 0,0-1 0 0 0,-1 1 0 0 0,0-1 0 0 0,0 0 0 0 0,-1 4-255 0 0,-5 22 429 0 0,-1-1 0 0 0,-2 0 1 0 0,-3 5-430 0 0,-26 44-7131 0 0,37-76 6021 0 0,-1-1-3480 0 0</inkml:trace>
  <inkml:trace contextRef="#ctx0" brushRef="#br0" timeOffset="1">1024 74 9922 0 0,'-9'12'6550'0'0,"-11"5"-5561"0"0,-12 13-3439 0 0,-4 35 979 0 0,-12 35 3448 0 0,-7 11-1893 0 0,14-41-6108 0 0,40-69 5850 0 0,1 0 1 0 0,0 0 0 0 0,-1-1 0 0 0,1 1-1 0 0,-1-1 1 0 0,1 1 0 0 0,-1 0 0 0 0,1-1-1 0 0,-1 1 1 0 0,1-1 0 0 0,-1 1 0 0 0,1-1-1 0 0,-1 0 1 0 0,0 1 0 0 0,1-1-1 0 0,-1 1 1 0 0,0-1 0 0 0,1 0 0 0 0,-1 0-1 0 0,0 1 1 0 0,0-1 0 0 0,1 0 0 0 0,-1 0-1 0 0,0 0 1 0 0,0 0 0 0 0,0 0 173 0 0,-2-1-4200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4.364"/>
    </inkml:context>
    <inkml:brush xml:id="br0">
      <inkml:brushProperty name="width" value="0.05" units="cm"/>
      <inkml:brushProperty name="height" value="0.05" units="cm"/>
      <inkml:brushProperty name="color" value="#5B2D90"/>
    </inkml:brush>
  </inkml:definitions>
  <inkml:trace contextRef="#ctx0" brushRef="#br0">1 0 9634 0 0,'1'7'188'0'0,"0"0"0"0"0,0 0 0 0 0,1-1 0 0 0,0 1 0 0 0,0-1 0 0 0,0 1 0 0 0,1-1 0 0 0,0 0 0 0 0,0 0 0 0 0,1 0 0 0 0,1 1-188 0 0,48 61 121 0 0,-53-68-121 0 0,12 13-512 0 0,0 0 0 0 0,1-1 0 0 0,14 10 512 0 0,-22-18-676 0 0,0-1 0 0 0,1 0 0 0 0,-1 0 0 0 0,1-1 1 0 0,-1 1-1 0 0,1-1 0 0 0,0 0 0 0 0,3 0 676 0 0,-5-2-4560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5.604"/>
    </inkml:context>
    <inkml:brush xml:id="br0">
      <inkml:brushProperty name="width" value="0.05" units="cm"/>
      <inkml:brushProperty name="height" value="0.05" units="cm"/>
      <inkml:brushProperty name="color" value="#5B2D90"/>
    </inkml:brush>
  </inkml:definitions>
  <inkml:trace contextRef="#ctx0" brushRef="#br0">6 0 7962 0 0,'-1'13'5598'0'0,"-1"10"-4152"0"0,0 6-1391 0 0,2 70 1334 0 0,4 1 0 0 0,7 30-1389 0 0,0-16 1460 0 0,-10-101-1319 0 0,-1 0-5 0 0,1 1-1 0 0,0-1 1 0 0,1 0-1 0 0,0 0 1 0 0,2 0-1 0 0,-1 0 1 0 0,1-1-1 0 0,5 8-135 0 0,-9-19-16 0 0,0-1 0 0 0,0 0-1 0 0,0 1 1 0 0,0-1 0 0 0,1 0-1 0 0,-1 0 1 0 0,0 1 0 0 0,0-1-1 0 0,1 0 1 0 0,-1 0-1 0 0,0 1 1 0 0,1-1 0 0 0,-1 0-1 0 0,0 0 1 0 0,0 0 0 0 0,1 0-1 0 0,-1 1 1 0 0,0-1 0 0 0,1 0-1 0 0,-1 0 1 0 0,1 0 0 0 0,-1 0-1 0 0,0 0 1 0 0,1 0-1 0 0,-1 0 1 0 0,0 0 0 0 0,1 0-1 0 0,-1 0 1 0 0,0 0 0 0 0,1 0-1 0 0,-1 0 1 0 0,0 0 0 0 0,1 0-1 0 0,-1 0 1 0 0,0-1 0 0 0,1 1-1 0 0,-1 0 1 0 0,0 0-1 0 0,1 0 1 0 0,-1-1 0 0 0,0 1-1 0 0,1 0 1 0 0,-1 0 16 0 0,16-20-772 0 0,9-26 126 0 0,-25 46 655 0 0,36-100-44 0 0,-29 75-727 0 0,1 1 0 0 0,2-1 1 0 0,0 1-1 0 0,7-9 762 0 0,-2 17-2063 0 0,-15 16 2023 0 0,1-1 1 0 0,-1 1-1 0 0,1 0 0 0 0,-1 0 1 0 0,1 0-1 0 0,-1 0 0 0 0,0 0 0 0 0,1 0 1 0 0,-1 1-1 0 0,1-1 0 0 0,-1 0 1 0 0,1 0-1 0 0,-1 0 0 0 0,0 0 1 0 0,1 0-1 0 0,-1 1 0 0 0,0-1 1 0 0,1 0-1 0 0,-1 0 0 0 0,1 0 1 0 0,-1 1-1 0 0,0-1 0 0 0,0 0 1 0 0,1 1-1 0 0,-1-1 0 0 0,0 0 0 0 0,1 1 1 0 0,-1-1-1 0 0,0 1 40 0 0,15 42-548 0 0,-7-16 686 0 0,-3-15-264 0 0,1 0 0 0 0,0-1 0 0 0,0 1 0 0 0,1-1 0 0 0,1-1 0 0 0,0 1 0 0 0,0-1 0 0 0,1-1 0 0 0,6 6 126 0 0,-12-13 15 0 0,-1 0 1 0 0,1 0-1 0 0,-1 0 1 0 0,1 0-1 0 0,0 0 0 0 0,0-1 1 0 0,0 1-1 0 0,-1-1 0 0 0,2 0 1 0 0,-1 0-1 0 0,0 0 1 0 0,0 0-1 0 0,0-1 0 0 0,0 1 1 0 0,1-1-1 0 0,-1 1 0 0 0,0-1 1 0 0,0 0-1 0 0,1-1 1 0 0,-1 1-1 0 0,0 0 0 0 0,0-1 1 0 0,1 0-1 0 0,-1 0 0 0 0,0 0 1 0 0,0 0-1 0 0,0 0 1 0 0,0-1-1 0 0,0 1 0 0 0,-1-1 1 0 0,1 0-1 0 0,0 0 0 0 0,-1 0 1 0 0,1 0-1 0 0,-1 0 1 0 0,0-1-1 0 0,1 1 0 0 0,-1-1 1 0 0,1-1-16 0 0,3-4 412 0 0,-1-1 0 0 0,0 1 0 0 0,0-1 1 0 0,-1 0-1 0 0,0 0 0 0 0,-1-1 0 0 0,0 1 0 0 0,0-1 1 0 0,-1 0-1 0 0,0 1 0 0 0,-1-1 0 0 0,1-7-412 0 0,-1 1 187 0 0,-1 1 0 0 0,0-1 0 0 0,-1 0 0 0 0,-1 1 1 0 0,0 0-1 0 0,-1-1 0 0 0,-4-12-187 0 0,-19-35-5638 0 0,9 23-651 0 0,13 28 1388 0 0</inkml:trace>
  <inkml:trace contextRef="#ctx0" brushRef="#br0" timeOffset="1">749 100 14931 0 0,'9'-15'4650'0'0,"34"-16"-5643"0"0,-36 27 1143 0 0,1 1 1 0 0,-1 1 0 0 0,1-1-1 0 0,0 1 1 0 0,0 0-1 0 0,1 1-150 0 0,0 0-469 0 0,-1 0 1 0 0,1 1-1 0 0,-1 0 0 0 0,1 0 0 0 0,-1 1 1 0 0,0 0-1 0 0,1 0 0 0 0,-1 1 1 0 0,5 1 468 0 0,-10-2-234 0 0,1 0 1 0 0,-1 1 0 0 0,0-1 0 0 0,1 0 0 0 0,-1 1 0 0 0,0 0 0 0 0,0 0 0 0 0,0 0-1 0 0,0 0 1 0 0,0 0 0 0 0,-1 1 0 0 0,1-1 0 0 0,-1 1 0 0 0,1 0 0 0 0,-1-1-1 0 0,0 1 1 0 0,0 0 0 0 0,0 1 0 0 0,-1-1 0 0 0,1 0 0 0 0,-1 0 0 0 0,0 1-1 0 0,0-1 1 0 0,0 1 0 0 0,0-1 0 0 0,0 1 0 0 0,-1-1 0 0 0,1 1 0 0 0,-1-1-1 0 0,0 1 1 0 0,0 0 0 0 0,-1-1 0 0 0,1 1 0 0 0,-1-1 0 0 0,1 1 0 0 0,-1-1 0 0 0,0 1-1 0 0,-1-1 234 0 0,-7 20-81 0 0,-1-1 0 0 0,-2 0 0 0 0,0 0 0 0 0,-1-1 0 0 0,-1-1 0 0 0,-2 0 0 0 0,1-1 0 0 0,-6 3 81 0 0,-2-1 110 0 0,19-19 37 0 0,0 1-1 0 0,0-1 0 0 0,0 1 0 0 0,1 0 0 0 0,0 1 1 0 0,0-1-1 0 0,-1 0 0 0 0,2 1 0 0 0,-1 0 0 0 0,0 0 1 0 0,1 0-1 0 0,0 0 0 0 0,0 0 0 0 0,0 0 0 0 0,0 2-146 0 0,2-5-60 0 0,1 1-1 0 0,-1-1 0 0 0,1 1 0 0 0,0-1 0 0 0,0 1 0 0 0,0-1 0 0 0,-1 0 1 0 0,1 1-1 0 0,0-1 0 0 0,1 0 0 0 0,-1 0 0 0 0,0 0 0 0 0,0 1 0 0 0,0-1 1 0 0,1 0-1 0 0,-1-1 0 0 0,1 1 0 0 0,-1 0 0 0 0,1 0 0 0 0,-1-1 0 0 0,1 1 1 0 0,-1-1-1 0 0,1 1 0 0 0,-1-1 0 0 0,1 1 0 0 0,0-1 0 0 0,0 0 61 0 0,54 10 359 0 0,-45-9-164 0 0,11 1 589 0 0,0-1 1 0 0,1-1-1 0 0,3-1-784 0 0,-5 0-246 0 0,0 1 1 0 0,1 0-1 0 0,14 4 246 0 0,-2 6-4502 0 0,-28-10 417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6.475"/>
    </inkml:context>
    <inkml:brush xml:id="br0">
      <inkml:brushProperty name="width" value="0.05" units="cm"/>
      <inkml:brushProperty name="height" value="0.05" units="cm"/>
      <inkml:brushProperty name="color" value="#5B2D90"/>
    </inkml:brush>
  </inkml:definitions>
  <inkml:trace contextRef="#ctx0" brushRef="#br0">205 1 10986 0 0,'-2'2'284'0'0,"0"1"-1"0"0,0 0 0 0 0,1 0 1 0 0,-1 0-1 0 0,1 0 0 0 0,-1 0 0 0 0,1 1 1 0 0,0-1-1 0 0,0 0 0 0 0,1 1 1 0 0,-1-1-1 0 0,1 0 0 0 0,0 1-283 0 0,-3 51-960 0 0,3-38 1353 0 0,-4 69 669 0 0,4 1 0 0 0,4 0 0 0 0,3-1 1 0 0,8 21-1063 0 0,-13-98 1370 0 0,1 9-1706 0 0,-2-8-3586 0 0,-15-31-6660 0 0,12 16 5989 0 0</inkml:trace>
  <inkml:trace contextRef="#ctx0" brushRef="#br0" timeOffset="1">0 328 9866 0 0,'57'-5'1975'0'0,"31"-7"-1399"0"0,-64 10-2075 0 0,0-1-1 0 0,0-1 1 0 0,-1-1-1 0 0,1-1 1 0 0,8-4 1499 0 0,-18 4-4584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17.606"/>
    </inkml:context>
    <inkml:brush xml:id="br0">
      <inkml:brushProperty name="width" value="0.05" units="cm"/>
      <inkml:brushProperty name="height" value="0.05" units="cm"/>
      <inkml:brushProperty name="color" value="#5B2D90"/>
    </inkml:brush>
  </inkml:definitions>
  <inkml:trace contextRef="#ctx0" brushRef="#br0">8 0 10498 0 0,'-5'18'2436'0'0,"7"20"-4395"0"0,-1-27 2318 0 0,10 81 575 0 0,3-1-1 0 0,7 10-933 0 0,-2-9 2400 0 0,-4 0-1 0 0,-3 6-2399 0 0,-12-92 134 0 0,1-1-1 0 0,-2 0 1 0 0,1 0-1 0 0,0 0 1 0 0,-1 0 0 0 0,0 0-1 0 0,0 0 1 0 0,0 0 0 0 0,-1 0-134 0 0,14-51-2866 0 0,0 24 2525 0 0,-3 4 209 0 0,2 0 1 0 0,0 1 0 0 0,9-11 131 0 0,-17 24-114 0 0,0 0 1 0 0,0 0 0 0 0,1 1-1 0 0,-1-1 1 0 0,1 1-1 0 0,0 0 1 0 0,0 0-1 0 0,0 1 1 0 0,1-1 0 0 0,-1 1-1 0 0,1 0 1 0 0,-1 0-1 0 0,1 0 1 0 0,0 0-1 0 0,0 1 1 0 0,-1 0 0 0 0,3 0 113 0 0,-1 1-166 0 0,0 1 1 0 0,1-1-1 0 0,-1 1 1 0 0,-1 1-1 0 0,1-1 1 0 0,0 1-1 0 0,0 0 1 0 0,0 0-1 0 0,-1 1 1 0 0,1 0 0 0 0,-1 0-1 0 0,0 0 1 0 0,0 1-1 0 0,0 0 166 0 0,6 3-180 0 0,-1 1 0 0 0,-1 0-1 0 0,0 1 1 0 0,0 0 0 0 0,0 1 0 0 0,1 2 180 0 0,-8-9 96 0 0,0-1 0 0 0,0 1 1 0 0,0-1-1 0 0,-1 1 0 0 0,1-1 1 0 0,-1 1-1 0 0,1 0 0 0 0,-1 0 1 0 0,0 0-1 0 0,0 0 0 0 0,0 0 1 0 0,-1 0-1 0 0,1 0 0 0 0,-1 0 1 0 0,1 0-1 0 0,-1 0 0 0 0,0 0 1 0 0,0 0-1 0 0,-1 0 0 0 0,1 1 1 0 0,-1-1-1 0 0,1 0 0 0 0,-1 0 1 0 0,0 0-1 0 0,0 0 0 0 0,0-1 1 0 0,-1 1-1 0 0,1 0 0 0 0,-1 0 1 0 0,-1 2-97 0 0,-2 0 470 0 0,1-1 1 0 0,-2 1-1 0 0,1-1 1 0 0,0 0-1 0 0,-1 0 1 0 0,0 0-1 0 0,0-1 1 0 0,0 0 0 0 0,0 0-1 0 0,0-1 1 0 0,-1 0-1 0 0,1 0 1 0 0,-5 1-471 0 0,-4-1 198 0 0,0 0 0 0 0,0 0 0 0 0,0-1 0 0 0,0-1 0 0 0,0-1 0 0 0,0 0 0 0 0,0-1 0 0 0,0 0 0 0 0,0-1 1 0 0,1-1-1 0 0,-4-2-198 0 0,3 1-1064 0 0,0 0 0 0 0,0-2 0 0 0,1 0 0 0 0,0 0 0 0 0,0-1 0 0 0,-8-7 1064 0 0,2-10-8925 0 0,15 15 3356 0 0</inkml:trace>
  <inkml:trace contextRef="#ctx0" brushRef="#br0" timeOffset="1">567 313 13123 0 0,'7'-32'4828'0'0,"-4"25"-4602"0"0,0 0 1 0 0,1 0-1 0 0,0 1 1 0 0,0-1 0 0 0,1 1-1 0 0,1-2-226 0 0,1 0-84 0 0,0 1 1 0 0,1 0-1 0 0,-1 0 0 0 0,2 0 0 0 0,-1 1 1 0 0,1 0-1 0 0,7-3 84 0 0,-13 7-55 0 0,0 1 0 0 0,0-1 0 0 0,1 1 0 0 0,-1 0 0 0 0,0 0 0 0 0,1 0 0 0 0,-1 0 0 0 0,1 1 0 0 0,-1-1 0 0 0,1 1 0 0 0,-1 0 0 0 0,1 0 0 0 0,-1 0 0 0 0,1 1 0 0 0,-1-1 0 0 0,1 1 0 0 0,-1 0 0 0 0,1 0 0 0 0,-1 0 0 0 0,0 0 0 0 0,1 1 0 0 0,-1-1 0 0 0,0 1 0 0 0,0 0 0 0 0,0 0 0 0 0,0 0 0 0 0,-1 0 0 0 0,1 1 0 0 0,-1-1 0 0 0,1 1 0 0 0,-1-1 0 0 0,0 1 0 0 0,1 0 55 0 0,1 3-116 0 0,0 0 0 0 0,-1 0 0 0 0,1 0 0 0 0,-1 1 1 0 0,0-1-1 0 0,-1 1 0 0 0,1 0 0 0 0,-1-1 0 0 0,-1 1 0 0 0,1 0 1 0 0,-1 0-1 0 0,-1 1 0 0 0,1-1 0 0 0,-1 0 0 0 0,-1 7 116 0 0,-5 15 10 0 0,-2 0-1 0 0,-1 0 0 0 0,-1-1 1 0 0,-1 0-1 0 0,-2-1 0 0 0,-1 0 1 0 0,0-1-1 0 0,-7 7-9 0 0,-11 21 659 0 0,31-52-653 0 0,0-1-1 0 0,0 1 1 0 0,0 0 0 0 0,0 0 0 0 0,1 0 0 0 0,-1 0 0 0 0,0 0 0 0 0,1 1 0 0 0,-1-1-1 0 0,1 0 1 0 0,0 0 0 0 0,0 0 0 0 0,0 0 0 0 0,0 1 0 0 0,0-1 0 0 0,0 0-1 0 0,0 0 1 0 0,1 0 0 0 0,-1 0 0 0 0,1 0 0 0 0,0 0 0 0 0,-1 0 0 0 0,1 0 0 0 0,0 0-1 0 0,1 1-5 0 0,1 1 0 0 0,0-1-1 0 0,0 1 0 0 0,0-1 0 0 0,1 0 0 0 0,0 0 0 0 0,-1 0 0 0 0,1-1 0 0 0,0 0 1 0 0,0 1-1 0 0,0-1 0 0 0,0 0 0 0 0,2 0 1 0 0,12 4 95 0 0,1 0 1 0 0,0-1-1 0 0,0-1 1 0 0,0-1-1 0 0,11 0-95 0 0,25-4 866 0 0,-17 0-3692 0 0,-13 2-6251 0 0,-20 0 4084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27.069"/>
    </inkml:context>
    <inkml:brush xml:id="br0">
      <inkml:brushProperty name="width" value="0.05" units="cm"/>
      <inkml:brushProperty name="height" value="0.05" units="cm"/>
      <inkml:brushProperty name="color" value="#5B2D90"/>
    </inkml:brush>
  </inkml:definitions>
  <inkml:trace contextRef="#ctx0" brushRef="#br0">8 24 7978 0 0,'-1'0'350'0'0,"1"-1"1"0"0,-1 1-1 0 0,1 0 1 0 0,-1-1-1 0 0,1 1 1 0 0,-1-1-1 0 0,1 1 1 0 0,0-1-1 0 0,-1 1 1 0 0,1-1-1 0 0,-1 1 1 0 0,1-1-1 0 0,0 0 1 0 0,0 1-1 0 0,-1-1 1 0 0,1 1-1 0 0,0-1 1 0 0,0 0-1 0 0,0 1 1 0 0,0-1-1 0 0,0 0 1 0 0,0 1-1 0 0,0-1 1 0 0,0 0-1 0 0,0 1 1 0 0,0-1-1 0 0,0 0 0 0 0,0 1-350 0 0,15-7 2909 0 0,-11 7-2965 0 0,-1 0-1 0 0,1 0 1 0 0,-1 0-1 0 0,1 0 0 0 0,-1 1 1 0 0,1 0-1 0 0,-1-1 1 0 0,1 1-1 0 0,-1 1 1 0 0,1-1-1 0 0,-1 0 1 0 0,2 2 56 0 0,2 3-28 0 0,0 0 1 0 0,0 0 0 0 0,0 1-1 0 0,-1 0 1 0 0,0 0 0 0 0,0 0-1 0 0,-1 1 1 0 0,0 0 0 0 0,-1 0-1 0 0,1 0 1 0 0,1 5 27 0 0,8 24-35 0 0,-1 0 1 0 0,1 9 34 0 0,6 17-45 0 0,0 3 281 0 0,-2 0 0 0 0,2 30-236 0 0,-19-88-5 0 0,0-4-7 0 0,0 1 1 0 0,-1-1 0 0 0,2 0 0 0 0,-1 0 0 0 0,0 0 0 0 0,1 0-1 0 0,0 0 1 0 0,0 0 0 0 0,0-1 0 0 0,0 1 0 0 0,1-1 0 0 0,-1 1-1 0 0,1-1 1 0 0,0 0 0 0 0,0 0 0 0 0,0 0 0 0 0,1 0 0 0 0,2 2 11 0 0,-2-4-7 0 0,0 1 0 0 0,-1-1 1 0 0,1 0-1 0 0,0 0 0 0 0,0 0 1 0 0,0-1-1 0 0,-1 1 0 0 0,1-1 0 0 0,0 0 1 0 0,0 0-1 0 0,0 0 0 0 0,0-1 1 0 0,0 1-1 0 0,0-1 0 0 0,-1 0 1 0 0,1 0-1 0 0,0 0 0 0 0,-1-1 1 0 0,1 1-1 0 0,-1-1 0 0 0,1 0 7 0 0,24-11 130 0 0,0-1-1 0 0,-2-1 0 0 0,1-1 1 0 0,11-11-130 0 0,-30 18 1297 0 0,-19 12-884 0 0,-20 15-1754 0 0,16 2 1071 0 0,2-1-1 0 0,0 2 1 0 0,1 0 0 0 0,1 0-1 0 0,1 1 1 0 0,1 1 0 0 0,1-1-1 0 0,1 1 1 0 0,1 1 0 0 0,1-1-1 0 0,1 1 1 0 0,1 0 0 0 0,1 0-1 0 0,1 2 271 0 0,0 28 114 0 0,3 1 1 0 0,2-2-1 0 0,3 1 0 0 0,1-1 0 0 0,14 43-114 0 0,-2-22 27 0 0,4 13 390 0 0,-5 0 1 0 0,-3 3-418 0 0,-12-65 351 0 0,-2 0 1 0 0,0 0-1 0 0,-2 0 0 0 0,-1 0 1 0 0,-1 1-1 0 0,-1-1 1 0 0,-1 0-1 0 0,-1-1 1 0 0,-4 11-352 0 0,3-18 310 0 0,-1 0 1 0 0,-1 0-1 0 0,0 0 0 0 0,-1-1 1 0 0,-1-1-1 0 0,-1 1 0 0 0,0-2 1 0 0,-6 7-311 0 0,12-15 25 0 0,0 0 1 0 0,-1-1-1 0 0,1 0 1 0 0,-1 0 0 0 0,0-1-1 0 0,0 1 1 0 0,-1-1-1 0 0,1 0 1 0 0,-1-1 0 0 0,0 0-1 0 0,0 0 1 0 0,0 0-1 0 0,0-1 1 0 0,-1 0 0 0 0,1-1-1 0 0,0 1 1 0 0,-1-1-1 0 0,1-1 1 0 0,-1 0 0 0 0,1 0-1 0 0,-1 0 1 0 0,-1-1-26 0 0,3 0-379 0 0,0 0-1 0 0,-1-1 1 0 0,1 0 0 0 0,0-1-1 0 0,0 1 1 0 0,0-1 0 0 0,0 0 379 0 0,-13-14-4943 0 0,18 16 4228 0 0,0 0 1 0 0,0-1-1 0 0,0 1 1 0 0,0-1-1 0 0,1 1 1 0 0,-1-1-1 0 0,1 1 1 0 0,-1-1-1 0 0,1 1 1 0 0,-1-1-1 0 0,1 0 1 0 0,0 1-1 0 0,0-1 1 0 0,0 0 714 0 0,1-11-6171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28.060"/>
    </inkml:context>
    <inkml:brush xml:id="br0">
      <inkml:brushProperty name="width" value="0.05" units="cm"/>
      <inkml:brushProperty name="height" value="0.05" units="cm"/>
      <inkml:brushProperty name="color" value="#5B2D90"/>
    </inkml:brush>
  </inkml:definitions>
  <inkml:trace contextRef="#ctx0" brushRef="#br0">146 470 8226 0 0,'-2'0'519'0'0,"1"0"1"0"0,-1 0-1 0 0,0-1 0 0 0,1 1 1 0 0,-1 0-1 0 0,1-1 1 0 0,-1 0-1 0 0,0 1 1 0 0,1-1-1 0 0,-1 0 1 0 0,1 0-1 0 0,0 0 0 0 0,-1 0 1 0 0,0-1-520 0 0,-19-21 3187 0 0,-5-30-703 0 0,20 39-2372 0 0,1-1 0 0 0,1 0 1 0 0,1-1-1 0 0,0 1 1 0 0,1-1-1 0 0,0 1 0 0 0,2-1 1 0 0,-1 0-1 0 0,2 1 1 0 0,0-1-1 0 0,2-4-112 0 0,-1 8-61 0 0,0 0-1 0 0,1 0 1 0 0,0 0-1 0 0,1 0 1 0 0,1 1 0 0 0,-1 0-1 0 0,2 0 1 0 0,0 0 0 0 0,0 0-1 0 0,1 1 1 0 0,0 0 0 0 0,1 1-1 0 0,0-1 1 0 0,6-4 61 0 0,-12 11-88 0 0,1 1 0 0 0,0-1-1 0 0,-1 1 1 0 0,1 0 0 0 0,0 0 0 0 0,0 0 0 0 0,0 1 0 0 0,0-1-1 0 0,1 1 1 0 0,-1-1 0 0 0,0 1 0 0 0,1 0 0 0 0,-1 0 0 0 0,1 1-1 0 0,-1-1 1 0 0,1 1 0 0 0,-1-1 0 0 0,1 1 0 0 0,-1 0 0 0 0,2 1 88 0 0,-2 0-89 0 0,1 0 1 0 0,-1 0-1 0 0,1 0 1 0 0,-1 1-1 0 0,0 0 1 0 0,0 0-1 0 0,0 0 1 0 0,0 0 0 0 0,0 0-1 0 0,0 0 1 0 0,0 1-1 0 0,-1-1 1 0 0,1 1-1 0 0,-1 0 1 0 0,0 0-1 0 0,1 2 89 0 0,5 7-102 0 0,-1 0 0 0 0,-1 1 0 0 0,0 1 0 0 0,-1-1-1 0 0,0 1 1 0 0,-1-1 0 0 0,-1 1 0 0 0,0 0 0 0 0,-1 3 102 0 0,7 48 17 0 0,-4 0 1 0 0,-2 0-1 0 0,-4 0 0 0 0,-3 13-17 0 0,1-46-71 0 0,-2-1-1 0 0,-1 0 1 0 0,-1 0 0 0 0,-2 0-1 0 0,-1-1 1 0 0,-2 0-1 0 0,0-1 1 0 0,-2-1-1 0 0,-12 18 72 0 0,-12 10-3256 0 0,-28 30 3256 0 0,27-36-30 0 0,-31 51 30 0 0,161-109-2480 0 0,64-3 5643 0 0,38 8-3163 0 0,-181 3-369 0 0,0 0 497 0 0,-1 0 0 0 0,1 1 0 0 0,0 0 0 0 0,0 0 0 0 0,3 2-128 0 0,7 6-2878 0 0,-2 6-3882 0 0,-15-9 2192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28.450"/>
    </inkml:context>
    <inkml:brush xml:id="br0">
      <inkml:brushProperty name="width" value="0.05" units="cm"/>
      <inkml:brushProperty name="height" value="0.05" units="cm"/>
      <inkml:brushProperty name="color" value="#5B2D90"/>
    </inkml:brush>
  </inkml:definitions>
  <inkml:trace contextRef="#ctx0" brushRef="#br0">0 1 10834 0 0,'14'7'3320'0'0,"14"17"-3004"0"0,-13-11 72 0 0,164 100 341 0 0,-179-112-1034 0 0,1 0-1 0 0,-1-1 1 0 0,1 1-1 0 0,-1 0 0 0 0,1 0 1 0 0,-1 0-1 0 0,0 0 1 0 0,1-1-1 0 0,-1 1 1 0 0,0 0-1 0 0,0 0 0 0 0,1 0 1 0 0,-1 0-1 0 0,0 0 1 0 0,0 0-1 0 0,0 0 1 0 0,0 0-1 0 0,0 0 1 0 0,0 0-1 0 0,-1 0 0 0 0,1-1 1 0 0,0 1-1 0 0,0 0 1 0 0,-1 0-1 0 0,1 0 1 0 0,0 0-1 0 0,-1 0 0 0 0,1-1 1 0 0,-1 1-1 0 0,1 0 1 0 0,-1 0-1 0 0,0-1 1 0 0,1 1-1 0 0,-1 0 306 0 0,-3 6-258 0 0,-2 5-4290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28.940"/>
    </inkml:context>
    <inkml:brush xml:id="br0">
      <inkml:brushProperty name="width" value="0.05" units="cm"/>
      <inkml:brushProperty name="height" value="0.05" units="cm"/>
      <inkml:brushProperty name="color" value="#5B2D90"/>
    </inkml:brush>
  </inkml:definitions>
  <inkml:trace contextRef="#ctx0" brushRef="#br0">0 285 8522 0 0,'8'-1'2918'0'0,"26"-7"-2952"0"0,-10 1 441 0 0,-1-2-1 0 0,0-1 0 0 0,-1-1 1 0 0,0 0-1 0 0,0-2 0 0 0,-2 0 1 0 0,8-7-407 0 0,41-25 688 0 0,34-14-2300 0 0,41-14 1612 0 0,-144 73-39 0 0,1-1 1 0 0,0 1 0 0 0,0-1-1 0 0,0 1 1 0 0,0-1 0 0 0,0 1-1 0 0,0 0 1 0 0,0-1 0 0 0,0 1-1 0 0,0 0 1 0 0,0 0 0 0 0,0 0-1 0 0,0 0 1 0 0,0 0-1 0 0,0 0 1 0 0,0 0 0 0 0,0 0-1 0 0,0 0 1 0 0,0 0 0 0 0,0 1-1 0 0,0-1 1 0 0,0 0 0 0 0,0 1-1 0 0,0-1 1 0 0,0 1 0 0 0,0-1-1 0 0,-1 1 1 0 0,1-1-1 0 0,0 1 1 0 0,0-1 0 0 0,0 1-1 0 0,-1 0 1 0 0,1 0 0 0 0,0-1-1 0 0,-1 1 1 0 0,1 0 0 0 0,0 0-1 0 0,-1 0 1 0 0,0 0 0 0 0,1 0-1 0 0,-1 0 1 0 0,1 0-1 0 0,-1 0 1 0 0,0 0 0 0 0,0 0-1 0 0,1 0 1 0 0,-1 0 0 0 0,0 0-1 0 0,0 0 1 0 0,0 0 0 0 0,0 0-1 0 0,0 0 1 0 0,0 0 0 0 0,-1 0-1 0 0,1 0 39 0 0,0 13 383 0 0,-1 1 1 0 0,0-1-1 0 0,-1 0 0 0 0,-2 4-383 0 0,1 1 626 0 0,-3 21 550 0 0,-2 0-1 0 0,-1-1 1 0 0,-2 0-1 0 0,-8 17-1175 0 0,-40 78-1604 0 0,58-132 1065 0 0,-3 5-2449 0 0,1-5-4355 0 0,3-2 2219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6.583"/>
    </inkml:context>
    <inkml:brush xml:id="br0">
      <inkml:brushProperty name="width" value="0.05" units="cm"/>
      <inkml:brushProperty name="height" value="0.05" units="cm"/>
      <inkml:brushProperty name="color" value="#E71224"/>
    </inkml:brush>
  </inkml:definitions>
  <inkml:trace contextRef="#ctx0" brushRef="#br0">1 1 8138 0 0,'1'11'662'0'0,"1"0"1"0"0,1 0 0 0 0,0 0 0 0 0,0 0-1 0 0,1 0 1 0 0,5 8-663 0 0,3 13 890 0 0,96 287 3023 0 0,-106-312-4223 0 0,1 0 0 0 0,-2-1 0 0 0,1 1 0 0 0,-1 0 0 0 0,0 0 0 0 0,0 0 1 0 0,-1 3 309 0 0,0-1-1297 0 0,-1 0 0 0 0,0 0 1 0 0,-1 0-1 0 0,0 0 0 0 0,0 0 1 0 0,-1-1-1 0 0,0 1 0 0 0,-3 6 1297 0 0,2-7-4366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29.455"/>
    </inkml:context>
    <inkml:brush xml:id="br0">
      <inkml:brushProperty name="width" value="0.05" units="cm"/>
      <inkml:brushProperty name="height" value="0.05" units="cm"/>
      <inkml:brushProperty name="color" value="#5B2D90"/>
    </inkml:brush>
  </inkml:definitions>
  <inkml:trace contextRef="#ctx0" brushRef="#br0">244 1 6097 0 0,'4'-1'162'0'0,"1"1"0"0"0,-1 1-1 0 0,0-1 1 0 0,0 0 0 0 0,0 1-1 0 0,0 0 1 0 0,0 0 0 0 0,0 0-1 0 0,1 1-161 0 0,13 2 1006 0 0,10-3-415 0 0,0 0 0 0 0,18-4-591 0 0,16 1 5 0 0,-62 2-64 0 0,0 0 0 0 0,0 0 1 0 0,0 0-1 0 0,0 0 1 0 0,0 0-1 0 0,0 1 0 0 0,0-1 1 0 0,-1 0-1 0 0,1 0 0 0 0,0 0 1 0 0,0 0-1 0 0,0 0 0 0 0,0 0 1 0 0,0 0-1 0 0,0 0 0 0 0,0 0 1 0 0,0 1-1 0 0,0-1 1 0 0,-1 0-1 0 0,1 0 0 0 0,0 0 1 0 0,0 0-1 0 0,0 0 0 0 0,0 0 1 0 0,0 1-1 0 0,0-1 0 0 0,0 0 1 0 0,0 0-1 0 0,0 0 0 0 0,0 0 1 0 0,0 0-1 0 0,0 0 1 0 0,0 1-1 0 0,0-1 0 0 0,0 0 1 0 0,0 0-1 0 0,0 0 0 0 0,0 0 1 0 0,0 0-1 0 0,1 1 0 0 0,-1-1 1 0 0,0 0-1 0 0,0 0 0 0 0,0 0 1 0 0,0 0-1 0 0,0 0 1 0 0,0 0-1 0 0,0 0 0 0 0,0 0 1 0 0,0 1-1 0 0,0-1 0 0 0,1 0 1 0 0,-1 0-1 0 0,0 0 0 0 0,0 0 1 0 0,0 0-1 0 0,0 0 0 0 0,0 0 1 0 0,0 0-1 0 0,1 0 1 0 0,-1 0-1 0 0,0 0 0 0 0,0 0 1 0 0,0 0-1 0 0,0 0 0 0 0,0 0 1 0 0,1 0-1 0 0,-1 0 0 0 0,0 0 1 0 0,0 0 58 0 0,-2 4-752 0 0,-1 1-3720 0 0</inkml:trace>
  <inkml:trace contextRef="#ctx0" brushRef="#br0" timeOffset="1">1 489 5849 0 0,'4'-3'137'0'0,"0"1"-1"0"0,0 0 0 0 0,0 1 1 0 0,1-1-1 0 0,-1 1 0 0 0,0-1 1 0 0,1 1-1 0 0,2 0-136 0 0,16-5 1328 0 0,164-60 3998 0 0,1-1-4662 0 0,-142 49-5403 0 0,-1-2 1 0 0,40-26 4738 0 0,-74 39-4493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0.128"/>
    </inkml:context>
    <inkml:brush xml:id="br0">
      <inkml:brushProperty name="width" value="0.05" units="cm"/>
      <inkml:brushProperty name="height" value="0.05" units="cm"/>
      <inkml:brushProperty name="color" value="#5B2D90"/>
    </inkml:brush>
  </inkml:definitions>
  <inkml:trace contextRef="#ctx0" brushRef="#br0">41 17 8554 0 0,'-6'13'364'0'0,"2"0"0"0"0,0 0-1 0 0,0 0 1 0 0,1 0 0 0 0,1 0 0 0 0,0 1 0 0 0,1-1 0 0 0,0 1-1 0 0,1 0 1 0 0,1-1 0 0 0,0 1 0 0 0,0-1 0 0 0,2 1 0 0 0,0-1-1 0 0,0 0 1 0 0,1 0 0 0 0,4 8-364 0 0,-6-17-24 0 0,0 0 0 0 0,0-1 0 0 0,0 1 0 0 0,0 0 0 0 0,1-1 0 0 0,-1 1 0 0 0,1-1 1 0 0,0 0-1 0 0,0 0 0 0 0,0 0 0 0 0,1 0 0 0 0,-1-1 0 0 0,1 1 0 0 0,-1-1 0 0 0,1 0 0 0 0,0 0 0 0 0,0 0 0 0 0,0 0 0 0 0,0-1 0 0 0,0 0 0 0 0,0 1 0 0 0,0-2 0 0 0,1 1 0 0 0,-1 0 0 0 0,0-1 0 0 0,1 0 0 0 0,-1 0 1 0 0,0 0-1 0 0,1 0 0 0 0,-1-1 0 0 0,3 0 24 0 0,3-2 61 0 0,-1 0-1 0 0,1-1 1 0 0,-1 1 0 0 0,0-2 0 0 0,-1 1 0 0 0,1-1 0 0 0,-1-1 0 0 0,0 1 0 0 0,0-1 0 0 0,0-1 0 0 0,-1 0 0 0 0,0 0-1 0 0,2-3-60 0 0,-2 1 212 0 0,0 0 0 0 0,0-1-1 0 0,-1 0 1 0 0,-1 0 0 0 0,0 0-1 0 0,0-1 1 0 0,-1 0 0 0 0,0 1-1 0 0,0-6-211 0 0,-2 11 224 0 0,-1-1-1 0 0,0 1 0 0 0,0-1 0 0 0,0 0 0 0 0,-1 1 0 0 0,0-1 0 0 0,0 0 1 0 0,-1 1-1 0 0,1-1 0 0 0,-1 1 0 0 0,0-1 0 0 0,-1 1 0 0 0,1-1 1 0 0,-1 1-1 0 0,0 0 0 0 0,-1-1 0 0 0,1 1 0 0 0,-1 0 0 0 0,0 1 1 0 0,0-1-224 0 0,0 2 12 0 0,-1 0 1 0 0,1 0 0 0 0,-1 1 0 0 0,1-1 0 0 0,-1 1 0 0 0,0 0 0 0 0,0 0 0 0 0,1 0 0 0 0,-2 1 0 0 0,1-1 0 0 0,0 1 0 0 0,0 0 0 0 0,0 0 0 0 0,0 1 0 0 0,-1-1 0 0 0,1 1 0 0 0,0 0 0 0 0,-5 0-13 0 0,-14 1-860 0 0,-1 1 0 0 0,1 1 0 0 0,-2 1 860 0 0,4 0-1380 0 0,-79 16-10925 0 0,88-18 7396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1.120"/>
    </inkml:context>
    <inkml:brush xml:id="br0">
      <inkml:brushProperty name="width" value="0.05" units="cm"/>
      <inkml:brushProperty name="height" value="0.05" units="cm"/>
      <inkml:brushProperty name="color" value="#5B2D90"/>
    </inkml:brush>
  </inkml:definitions>
  <inkml:trace contextRef="#ctx0" brushRef="#br0">178 92 12323 0 0,'8'-3'2107'0'0,"24"-9"-3904"0"0,-14 1 1766 0 0,0 1-1 0 0,1 0 1 0 0,0 2-1 0 0,1 0 0 0 0,-1 1 1 0 0,1 1-1 0 0,1 0 1 0 0,-1 2-1 0 0,1 0 0 0 0,6 1 32 0 0,-25 4-1 0 0,-1-1 0 0 0,1 1-1 0 0,0-1 1 0 0,-1 1 0 0 0,1 0-1 0 0,0-1 1 0 0,-1 1 0 0 0,1 0 0 0 0,-1 0-1 0 0,1 0 1 0 0,-1 1 0 0 0,0-1-1 0 0,1 0 1 0 0,-1 0 0 0 0,0 1-1 0 0,0-1 1 0 0,0 1 0 0 0,0-1-1 0 0,0 1 1 0 0,0-1 0 0 0,0 1-1 0 0,-1 0 1 0 0,1-1 0 0 0,0 1 0 0 0,-1 0-1 0 0,1-1 1 0 0,-1 1 0 0 0,0 1 1 0 0,11 62 348 0 0,-10-48-152 0 0,6 53 1124 0 0,-4 0 0 0 0,-3 14-1320 0 0,-1-42-382 0 0,1-28-3622 0 0,-4-2-4084 0 0,2-9 5105 0 0</inkml:trace>
  <inkml:trace contextRef="#ctx0" brushRef="#br0" timeOffset="1">0 735 5705 0 0,'14'-7'140'0'0,"0"0"0"0"0,0 2 0 0 0,1-1 1 0 0,-1 2-1 0 0,1 0 0 0 0,9-1-140 0 0,19-5 766 0 0,47-15-308 0 0,53-15 194 0 0,-1-6-1 0 0,61-32-651 0 0,-194 75-431 0 0,-1-1 0 0 0,0 0 0 0 0,0 0 1 0 0,-1 0-1 0 0,1-1 0 0 0,-1-1 0 0 0,0 1 1 0 0,0-1-1 0 0,-1 0 0 0 0,1-1 0 0 0,0-2 431 0 0,-5 4-4326 0 0</inkml:trace>
  <inkml:trace contextRef="#ctx0" brushRef="#br0" timeOffset="2">558 603 4385 0 0,'-1'4'208'0'0,"-1"1"1"0"0,1-1-1 0 0,0 1 0 0 0,0 0 1 0 0,0-1-1 0 0,1 1 0 0 0,0 0 0 0 0,0 0 1 0 0,0-1-1 0 0,1 1 0 0 0,-1 0 1 0 0,1 0-209 0 0,0 6 309 0 0,2 63 399 0 0,4 109 7141 0 0,17 82-7849 0 0,-23-255-89 0 0,8 38-1458 0 0,-4-53-6633 0 0,8-25 7131 0 0,-13 29 579 0 0,3-9-3938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1.522"/>
    </inkml:context>
    <inkml:brush xml:id="br0">
      <inkml:brushProperty name="width" value="0.05" units="cm"/>
      <inkml:brushProperty name="height" value="0.05" units="cm"/>
      <inkml:brushProperty name="color" value="#5B2D90"/>
    </inkml:brush>
  </inkml:definitions>
  <inkml:trace contextRef="#ctx0" brushRef="#br0">1 120 12123 0 0,'0'0'2425'0'0,"46"-22"-5148"0"0,7-6 2359 0 0,-34 16 160 0 0,1 1 0 0 0,1 1-1 0 0,0 0 1 0 0,1 2 0 0 0,-1 1 0 0 0,20-4 204 0 0,-41 10-30 0 0,1 1 0 0 0,0 0 1 0 0,0 0-1 0 0,-1 0 1 0 0,1 0-1 0 0,0 0 1 0 0,0 0-1 0 0,-1 1 1 0 0,1-1-1 0 0,0 0 1 0 0,0 0-1 0 0,-1 1 1 0 0,1-1-1 0 0,0 0 1 0 0,-1 1-1 0 0,1-1 1 0 0,0 0-1 0 0,-1 1 1 0 0,1-1-1 0 0,0 1 1 0 0,-1-1-1 0 0,1 1 1 0 0,-1-1-1 0 0,1 1 1 0 0,-1 0-1 0 0,0-1 1 0 0,1 1-1 0 0,-1 0 1 0 0,1 0 29 0 0,5 29 347 0 0,-11 38 1886 0 0,4-61-1874 0 0,-8 60 1344 0 0,-4 0 0 0 0,-2-1 1 0 0,-3-1-1 0 0,-16 35-1703 0 0,11-31 414 0 0,17-48-3842 0 0,0-2-5140 0 0,4-17 4364 0 0,2-2 866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1.989"/>
    </inkml:context>
    <inkml:brush xml:id="br0">
      <inkml:brushProperty name="width" value="0.05" units="cm"/>
      <inkml:brushProperty name="height" value="0.05" units="cm"/>
      <inkml:brushProperty name="color" value="#5B2D90"/>
    </inkml:brush>
  </inkml:definitions>
  <inkml:trace contextRef="#ctx0" brushRef="#br0">0 0 4409 0 0,'7'6'4912'0'0,"21"18"-3789"0"0,-20-20-1150 0 0,0 0 1 0 0,0-1-1 0 0,1 0 1 0 0,-1 0 0 0 0,1-1-1 0 0,7 2 27 0 0,-12-4-338 0 0,0 1 0 0 0,-1-1 0 0 0,1 1 0 0 0,0-1 0 0 0,0 0 0 0 0,-1 0-1 0 0,1-1 1 0 0,0 1 0 0 0,0-1 0 0 0,-1 0 0 0 0,1 0 0 0 0,0 0 0 0 0,-1 0-1 0 0,1-1 1 0 0,-1 1 0 0 0,0-1 0 0 0,2-1 338 0 0,-1-1-4465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2.459"/>
    </inkml:context>
    <inkml:brush xml:id="br0">
      <inkml:brushProperty name="width" value="0.05" units="cm"/>
      <inkml:brushProperty name="height" value="0.05" units="cm"/>
      <inkml:brushProperty name="color" value="#5B2D90"/>
    </inkml:brush>
  </inkml:definitions>
  <inkml:trace contextRef="#ctx0" brushRef="#br0">306 1 9394 0 0,'-2'2'484'0'0,"1"0"0"0"0,-1 1 0 0 0,1-1 0 0 0,-1 0 0 0 0,1 1 0 0 0,0-1 0 0 0,0 1-1 0 0,0-1 1 0 0,0 1 0 0 0,1 0 0 0 0,-1 1-484 0 0,-5 56 437 0 0,5-42 439 0 0,-4 73 376 0 0,4 1-1 0 0,7 40-1251 0 0,-5-122-418 0 0,0 24-1804 0 0,-6-13-9095 0 0,2-18 6837 0 0</inkml:trace>
  <inkml:trace contextRef="#ctx0" brushRef="#br0" timeOffset="1">1 648 7258 0 0,'3'-3'97'0'0,"0"1"0"0"0,1 0 0 0 0,0 0 0 0 0,0 0 1 0 0,-1 1-1 0 0,1-1 0 0 0,0 1 0 0 0,3-1-97 0 0,3-1 538 0 0,18-8 556 0 0,2 1 1 0 0,0 2 0 0 0,1 0-1095 0 0,61-8 629 0 0,8 3-629 0 0,-11 1 271 0 0,-2 3-1184 0 0,1 3-1 0 0,45 6 914 0 0,-91 0-1617 0 0,-41 0 1523 0 0,-1 0 0 0 0,1 0 0 0 0,-1-1 0 0 0,1 1 0 0 0,-1 0 0 0 0,1 0 0 0 0,-1 0 0 0 0,1 0 0 0 0,-1 1 0 0 0,1-1 0 0 0,-1 0 1 0 0,1 0-1 0 0,-1 0 0 0 0,1 0 0 0 0,-1 0 0 0 0,1 1 0 0 0,-1-1 0 0 0,0 0 0 0 0,1 0 0 0 0,-1 1 0 0 0,1-1 0 0 0,-1 0 0 0 0,0 1 0 0 0,1-1 1 0 0,-1 0-1 0 0,0 1 0 0 0,1-1 0 0 0,-1 0 0 0 0,0 1 0 0 0,0-1 0 0 0,1 1 0 0 0,-1-1 0 0 0,0 1 0 0 0,0-1 94 0 0,0 1-45 0 0,0-1 0 0 0,0 0 0 0 0,0 1 0 0 0,-1-1 1 0 0,1 0-1 0 0,0 0 0 0 0,0 1 0 0 0,-1-1 0 0 0,1 0 0 0 0,0 1 0 0 0,0-1 0 0 0,-1 0 0 0 0,1 0 0 0 0,0 1 0 0 0,-1-1 0 0 0,1 0 0 0 0,0 0 0 0 0,-1 0 0 0 0,1 0 0 0 0,0 0 1 0 0,-1 1-1 0 0,1-1 0 0 0,-1 0 0 0 0,1 0 0 0 0,0 0 0 0 0,-1 0 0 0 0,1 0 0 0 0,0 0 0 0 0,-1 0 0 0 0,1 0 0 0 0,-1 0 0 0 0,1 0 0 0 0,0-1 0 0 0,-1 1 0 0 0,1 0 0 0 0,0 0 1 0 0,-1 0-1 0 0,1 0 45 0 0,-3-2-4404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2.505"/>
    </inkml:context>
    <inkml:brush xml:id="br0">
      <inkml:brushProperty name="width" value="0.05" units="cm"/>
      <inkml:brushProperty name="height" value="0.05" units="cm"/>
      <inkml:brushProperty name="color" value="#5B2D90"/>
    </inkml:brush>
  </inkml:definitions>
  <inkml:trace contextRef="#ctx0" brushRef="#br0">46 0 8906 0 0,'-2'5'308'0'0,"0"0"-1"0"0,1 1 1 0 0,0-1 0 0 0,-1 0 0 0 0,2 1-1 0 0,-1-1 1 0 0,0 1 0 0 0,1-1-1 0 0,0 1 1 0 0,1-1 0 0 0,-1 0 0 0 0,1 1-1 0 0,1 5-307 0 0,0 4 669 0 0,23 206 2644 0 0,2 36 83 0 0,-27-199-2331 0 0,1-64-1193 0 0,1 1-1 0 0,0-1 1 0 0,1 1 0 0 0,-1-1 0 0 0,1 1 0 0 0,0 0 0 0 0,1-1 128 0 0,8-17-114 0 0,13-38 29 0 0,-17 37-38 0 0,2 1-1 0 0,0 1 1 0 0,13-19 123 0 0,-19 33-107 0 0,1 1 0 0 0,1 0 0 0 0,-1 1 1 0 0,1-1-1 0 0,1 1 0 0 0,-1 0 0 0 0,1 1 0 0 0,0 0 1 0 0,0 0-1 0 0,1 0 0 0 0,-1 1 0 0 0,1 0 1 0 0,1 0 106 0 0,5-2-219 0 0,-1 2 0 0 0,1 0 0 0 0,0 0 1 0 0,1 1-1 0 0,10 0 219 0 0,-19 2-44 0 0,-1 0 1 0 0,1 1-1 0 0,0 0 1 0 0,0 0 0 0 0,0 1-1 0 0,-1-1 1 0 0,1 1-1 0 0,0 1 1 0 0,-1-1-1 0 0,1 1 1 0 0,-1 0-1 0 0,1 0 1 0 0,-1 0-1 0 0,0 1 1 0 0,4 2 43 0 0,-7-3 50 0 0,0 0-1 0 0,0 0 1 0 0,0-1 0 0 0,-1 1 0 0 0,1 0-1 0 0,0 0 1 0 0,-1 1 0 0 0,0-1 0 0 0,1 0-1 0 0,-1 0 1 0 0,0 1 0 0 0,0-1 0 0 0,0 1 0 0 0,-1-1-1 0 0,1 1 1 0 0,-1-1 0 0 0,1 1 0 0 0,-1-1-1 0 0,0 3-49 0 0,0 1 104 0 0,0 0 1 0 0,-1 0-1 0 0,0 0 0 0 0,0-1 0 0 0,0 1 0 0 0,-1 0 1 0 0,0 0-1 0 0,-2 4-104 0 0,-3 5 264 0 0,-1-1 0 0 0,0-1 0 0 0,-1 1 0 0 0,0-1 0 0 0,-1-1 0 0 0,-3 3-264 0 0,4-6 193 0 0,-1-1 0 0 0,0 0 0 0 0,-1-1 0 0 0,1 0 0 0 0,-1 0 0 0 0,-1-2-1 0 0,1 1 1 0 0,-1-1 0 0 0,0-1 0 0 0,0 0 0 0 0,-1-1 0 0 0,1 0 0 0 0,-1-1 0 0 0,1 0-1 0 0,-1-1 1 0 0,-1-1-193 0 0,-11 1-491 0 0,-1-1 0 0 0,1-1-1 0 0,0-1 1 0 0,0-1 0 0 0,0-2-1 0 0,0-1 1 0 0,-16-5 491 0 0,33 7-2508 0 0,7 4 2117 0 0,1 0-1 0 0,0 0 1 0 0,-1-1-1 0 0,1 1 1 0 0,-1 0 0 0 0,1 0-1 0 0,0-1 1 0 0,-1 1-1 0 0,1 0 1 0 0,0 0-1 0 0,-1-1 1 0 0,1 1-1 0 0,0 0 1 0 0,0-1-1 0 0,-1 1 1 0 0,1-1-1 0 0,0 1 1 0 0,0 0-1 0 0,0-1 1 0 0,0 1-1 0 0,-1-1 1 0 0,1 1-1 0 0,0 0 1 0 0,0-1-1 0 0,0 1 1 0 0,0-1 0 0 0,0 1-1 0 0,0-1 1 0 0,0 1 391 0 0,0-4-5171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2.901"/>
    </inkml:context>
    <inkml:brush xml:id="br0">
      <inkml:brushProperty name="width" value="0.05" units="cm"/>
      <inkml:brushProperty name="height" value="0.05" units="cm"/>
      <inkml:brushProperty name="color" value="#5B2D90"/>
    </inkml:brush>
  </inkml:definitions>
  <inkml:trace contextRef="#ctx0" brushRef="#br0">20 1 12203 0 0,'-2'1'332'0'0,"1"1"0"0"0,-1-1 1 0 0,1 0-1 0 0,-1 1 0 0 0,1 0 1 0 0,0-1-1 0 0,0 1 0 0 0,0 0 1 0 0,0 0-1 0 0,0 0 0 0 0,0 0 1 0 0,0-1-1 0 0,0 1 0 0 0,1 0 1 0 0,-1 0-1 0 0,1 1 0 0 0,0-1 0 0 0,-1 0 1 0 0,1 0-1 0 0,0 1-332 0 0,-1 50 1634 0 0,2-38-1101 0 0,-1 24-656 0 0,3 1 0 0 0,5 23 123 0 0,1-16-4523 0 0,2 0-5929 0 0,-7-33 5329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8.276"/>
    </inkml:context>
    <inkml:brush xml:id="br0">
      <inkml:brushProperty name="width" value="0.05" units="cm"/>
      <inkml:brushProperty name="height" value="0.05" units="cm"/>
      <inkml:brushProperty name="color" value="#5B2D90"/>
    </inkml:brush>
  </inkml:definitions>
  <inkml:trace contextRef="#ctx0" brushRef="#br0">246 27 2593 0 0,'-1'-8'13626'0'0,"-1"6"-13271"0"0,0 0 0 0 0,0 0 0 0 0,0 1-1 0 0,-1-1 1 0 0,1 1 0 0 0,-1-1-1 0 0,0 1 1 0 0,1 0 0 0 0,-1 0-1 0 0,0 0 1 0 0,1 0 0 0 0,-1 1-1 0 0,0-1 1 0 0,0 1 0 0 0,0 0-1 0 0,0-1 1 0 0,1 1 0 0 0,-3 1-355 0 0,-2-1 52 0 0,0 1-1 0 0,1 0 1 0 0,-1 1 0 0 0,0 0-1 0 0,0 0 1 0 0,1 0 0 0 0,-1 1 0 0 0,0 1-52 0 0,-4 1-176 0 0,1 1-1 0 0,0 0 1 0 0,0 1 0 0 0,1 0 0 0 0,-1 0 0 0 0,2 1 0 0 0,-1 0 0 0 0,1 1 0 0 0,-6 9 176 0 0,8-9-78 0 0,1 1 0 0 0,1 1 1 0 0,0-1-1 0 0,1 1 0 0 0,-1-1 1 0 0,2 1-1 0 0,0 0 0 0 0,0 0 1 0 0,1 0-1 0 0,0 0 0 0 0,1 0 1 0 0,1 0-1 0 0,-1 1 0 0 0,2-1 1 0 0,-1 0-1 0 0,2-1 0 0 0,-1 1 1 0 0,1 0-1 0 0,4 7 78 0 0,-4-9-36 0 0,0-1 0 0 0,1 1 1 0 0,0-1-1 0 0,0 0 0 0 0,1 0 0 0 0,0 0 1 0 0,0 0-1 0 0,1-1 0 0 0,0 0 0 0 0,0 0 1 0 0,0 0-1 0 0,1-1 0 0 0,0 0 0 0 0,1-1 1 0 0,-1 1-1 0 0,1-1 0 0 0,0-1 0 0 0,1 0 1 0 0,-1 0-1 0 0,1 0 0 0 0,-1-1 0 0 0,1 0 1 0 0,0-1-1 0 0,0 0 36 0 0,1-1 38 0 0,-1-1 1 0 0,1 0-1 0 0,0-1 1 0 0,-1 0-1 0 0,1 0 1 0 0,-1-1-1 0 0,1-1 1 0 0,-1 1-1 0 0,0-1 1 0 0,0-1-1 0 0,0 0 0 0 0,0 0 1 0 0,-1-1-1 0 0,1 0 1 0 0,-1 0-1 0 0,-1-1 1 0 0,1 0-1 0 0,-1 0 1 0 0,0-1-1 0 0,4-5-38 0 0,-4 5 102 0 0,-1 0 0 0 0,0 0-1 0 0,0-1 1 0 0,-1 0 0 0 0,0 0-1 0 0,-1 0 1 0 0,0-1 0 0 0,0 1-1 0 0,0-1 1 0 0,-1 0 0 0 0,-1 0 0 0 0,1-1-1 0 0,-1 1 1 0 0,-1 0 0 0 0,0-1-1 0 0,0 1 1 0 0,-1-1 0 0 0,0 1-1 0 0,-1-1 1 0 0,-1-7-102 0 0,-1 8 10 0 0,1 1 0 0 0,-1-1 0 0 0,-1 1 0 0 0,1 0 0 0 0,-1 0 0 0 0,-1 1 0 0 0,0-1 0 0 0,0 1 0 0 0,0 0 1 0 0,-1 0-1 0 0,0 0 0 0 0,0 1 0 0 0,0 0 0 0 0,-1 0 0 0 0,0 1 0 0 0,0 0 0 0 0,-1 0 0 0 0,0 1 0 0 0,1 0 0 0 0,-1 0 0 0 0,-1 1 0 0 0,1 0 0 0 0,0 0 0 0 0,-5 0-10 0 0,-10-4-1383 0 0,-1 2 0 0 0,1 1 1 0 0,-23-2 1382 0 0,-66 2-10672 0 0,88 4 4573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9.987"/>
    </inkml:context>
    <inkml:brush xml:id="br0">
      <inkml:brushProperty name="width" value="0.05" units="cm"/>
      <inkml:brushProperty name="height" value="0.05" units="cm"/>
      <inkml:brushProperty name="color" value="#5B2D90"/>
    </inkml:brush>
  </inkml:definitions>
  <inkml:trace contextRef="#ctx0" brushRef="#br0">1 0 7706 0 0,'8'13'10377'0'0,"11"5"-6938"0"0,32 21-5446 0 0,-28-23 2938 0 0,43 32-857 0 0,2-3 1 0 0,3-3 0 0 0,1-3-1 0 0,39 14-74 0 0,310 110 0 0 0,-312-124 40 0 0,-32-10 12 0 0,-2 4 0 0 0,18 12-52 0 0,-69-32 30 0 0,244 119 201 0 0,-250-121 192 0 0,-12-10 10 0 0,-6-1-471 0 0,0 0 6 0 0,-1 0 8 0 0,-26-34-1702 0 0,21 25 1980 0 0,1 0-1 0 0,0 0 1 0 0,0-1 0 0 0,1 0-1 0 0,1 0 1 0 0,0 0-1 0 0,0 0 1 0 0,-1-8-254 0 0,-30-124 2367 0 0,34 141-2346 0 0,0 1-1 0 0,0-1 0 0 0,0 0 1 0 0,0 1-1 0 0,0-1 0 0 0,0 0 1 0 0,-1 1-1 0 0,1-1 1 0 0,0 0-1 0 0,0 1 0 0 0,0-1 1 0 0,-1 1-1 0 0,1-1 0 0 0,0 1 1 0 0,-1-1-1 0 0,1 1 1 0 0,-1-1-1 0 0,1 1 0 0 0,0-1 1 0 0,-1 1-1 0 0,1-1 0 0 0,-1 1 1 0 0,1-1-1 0 0,-1 1 0 0 0,0 0 1 0 0,1 0-1 0 0,-1-1 1 0 0,1 1-1 0 0,-1 0 0 0 0,0 0 1 0 0,1-1-1 0 0,-1 1 0 0 0,1 0 1 0 0,-1 0-1 0 0,0 0 1 0 0,1 0-1 0 0,-1 0 0 0 0,0 0 1 0 0,1 0-1 0 0,-1 0 0 0 0,0 0 1 0 0,1 0-1 0 0,-1 0 0 0 0,1 1 1 0 0,-1-1-1 0 0,0 0 1 0 0,1 0-1 0 0,-1 1 0 0 0,1-1 1 0 0,-1 0-1 0 0,1 1 0 0 0,-1-1 1 0 0,1 1-1 0 0,-1-1 1 0 0,1 0-1 0 0,-1 1 0 0 0,1-1 1 0 0,-1 1-1 0 0,1-1 0 0 0,0 1 1 0 0,-1 0-1 0 0,1-1 0 0 0,0 1 1 0 0,-1-1-1 0 0,1 1 1 0 0,0 0-21 0 0,3 6-388 0 0,1 0 0 0 0,0-1 1 0 0,0 1-1 0 0,0-1 0 0 0,1 0 1 0 0,3 3 387 0 0,-5-5-116 0 0,25 31-40 0 0,-12-17 103 0 0,-1 2 1 0 0,0-1-1 0 0,-1 2 1 0 0,-2 0-1 0 0,0 0 1 0 0,6 18 52 0 0,-16-32 36 0 0,-1-1 1 0 0,-1 1 0 0 0,1-1-1 0 0,-1 1 1 0 0,0-1-1 0 0,-1 1 1 0 0,0-1-1 0 0,0 1 1 0 0,0-1-1 0 0,-1 0 1 0 0,0 1 0 0 0,0-1-1 0 0,0 0 1 0 0,-1 0-1 0 0,0 0 1 0 0,0-1-1 0 0,0 1 1 0 0,-1-1-1 0 0,0 1 1 0 0,-2 1-37 0 0,-14 18-1246 0 0,-1-1 0 0 0,-1 0 1 0 0,-13 9 1245 0 0,33-31-293 0 0,-50 50-11294 0 0,37-37 4844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7.026"/>
    </inkml:context>
    <inkml:brush xml:id="br0">
      <inkml:brushProperty name="width" value="0.05" units="cm"/>
      <inkml:brushProperty name="height" value="0.05" units="cm"/>
      <inkml:brushProperty name="color" value="#E71224"/>
    </inkml:brush>
  </inkml:definitions>
  <inkml:trace contextRef="#ctx0" brushRef="#br0">1 251 10482 0 0,'0'-2'321'0'0,"0"-1"0"0"0,1 1 0 0 0,0-1 0 0 0,-1 1 0 0 0,1 0 0 0 0,0-1 0 0 0,0 1 0 0 0,0 0 0 0 0,1 0 0 0 0,-1 0 0 0 0,0 0 0 0 0,1-1-321 0 0,36-38 1398 0 0,-33 35-1084 0 0,13-9-220 0 0,0-1-1 0 0,1 2 1 0 0,0 1-1 0 0,1 0 1 0 0,0 1-1 0 0,3 1-93 0 0,48-23-164 0 0,12 0 164 0 0,-71 30 2 0 0,-11 3-42 0 0,1 0 0 0 0,-1 0 0 0 0,1 0 0 0 0,-1 1 1 0 0,1-1-1 0 0,0 1 0 0 0,-1-1 0 0 0,1 1 0 0 0,0-1 0 0 0,-1 1 1 0 0,1 0-1 0 0,0 0 0 0 0,-1 0 0 0 0,1 0 0 0 0,0 0 0 0 0,0 0 0 0 0,-1 1 1 0 0,1-1-1 0 0,0 0 0 0 0,-1 1 0 0 0,1 0 40 0 0,-1 0-28 0 0,0 0 0 0 0,-1 1 0 0 0,0-1 0 0 0,1 1 0 0 0,-1-1 0 0 0,0 1 0 0 0,0-1 0 0 0,0 1 0 0 0,0-1 0 0 0,0 0 0 0 0,0 1 0 0 0,0-1 0 0 0,0 1 0 0 0,0-1 0 0 0,-1 1 0 0 0,1-1 0 0 0,-1 0 0 0 0,1 1 0 0 0,-1-1 0 0 0,0 0 0 0 0,1 1 0 0 0,-1-1 0 0 0,0 0 1 0 0,0 0 27 0 0,-21 43-2201 0 0,-2-2 1 0 0,-15 18 2200 0 0,20-33 224 0 0,1 2-1 0 0,1 0 0 0 0,2 1 0 0 0,0 1 1 0 0,3 0-1 0 0,-2 6-223 0 0,13-36 42 0 0,1 1 0 0 0,-1 0 0 0 0,0 0 0 0 0,1 0 0 0 0,-1 0 0 0 0,1 0 1 0 0,0 0-1 0 0,0 0 0 0 0,0 0 0 0 0,0 0 0 0 0,0-1 0 0 0,0 1 0 0 0,0 0 0 0 0,0 0 0 0 0,1 0 0 0 0,-1 0 1 0 0,1 0-1 0 0,0 0 0 0 0,-1 0 0 0 0,1-1 0 0 0,0 1 0 0 0,0 0 0 0 0,0-1 0 0 0,0 1 0 0 0,1 0-42 0 0,0-1 89 0 0,0 0-1 0 0,-1-1 1 0 0,1 0-1 0 0,0 1 1 0 0,0-1-1 0 0,-1 0 1 0 0,1 0-1 0 0,0 0 1 0 0,0 0-1 0 0,0 0 1 0 0,-1 0-1 0 0,1-1 1 0 0,0 1-1 0 0,0 0 1 0 0,-1-1-1 0 0,1 0 1 0 0,0 1-1 0 0,-1-1 1 0 0,1 0-1 0 0,-1 0 1 0 0,1 0-1 0 0,-1 0 1 0 0,1 0-1 0 0,-1 0 1 0 0,0 0-1 0 0,1-1 1 0 0,-1 1-89 0 0,34-26 795 0 0,44-35-1789 0 0,-67 51-952 0 0,0 0 1 0 0,-1-1-1 0 0,-1 0 0 0 0,9-13 1946 0 0,-13 17-5040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1.256"/>
    </inkml:context>
    <inkml:brush xml:id="br0">
      <inkml:brushProperty name="width" value="0.05" units="cm"/>
      <inkml:brushProperty name="height" value="0.05" units="cm"/>
      <inkml:brushProperty name="color" value="#5B2D90"/>
    </inkml:brush>
  </inkml:definitions>
  <inkml:trace contextRef="#ctx0" brushRef="#br0">1 1297 8194 0 0,'7'-14'7778'0'0,"8"-12"-4278"0"0,72-54-1098 0 0,9-2-2402 0 0,-37 33 724 0 0,-1 6-397 0 0,1 2 1 0 0,2 3-1 0 0,12-3-327 0 0,20-13 5 0 0,70-38 8 0 0,-54 32 29 0 0,72-56-42 0 0,-114 62 155 0 0,-3-3 0 0 0,-2-2 0 0 0,-3-4 0 0 0,1-5-155 0 0,33-36 103 0 0,-15 23 619 0 0,-77 81-720 0 0,-1-1 0 0 0,0 1 0 0 0,0 0 0 0 0,0 0 0 0 0,0 0 0 0 0,1 0 0 0 0,-1-1 0 0 0,0 1 0 0 0,0 0 0 0 0,0 0 0 0 0,0 0 0 0 0,0-1-1 0 0,0 1 1 0 0,1 0 0 0 0,-1 0 0 0 0,0-1 0 0 0,0 1 0 0 0,0 0 0 0 0,0 0 0 0 0,0-1 0 0 0,0 1 0 0 0,0 0 0 0 0,0 0 0 0 0,0-1 0 0 0,0 1 0 0 0,0 0 0 0 0,0 0 0 0 0,0-1-1 0 0,0 1 1 0 0,0 0 0 0 0,0 0 0 0 0,-1 0 0 0 0,1-1 0 0 0,0 1 0 0 0,0 0 0 0 0,0 0 0 0 0,0 0 0 0 0,0-1 0 0 0,-1 1 0 0 0,1 0 0 0 0,0 0 0 0 0,0 0 0 0 0,0-1-1 0 0,0 1 1 0 0,-1 0 0 0 0,1 0 0 0 0,0 0 0 0 0,0 0 0 0 0,-1 0 0 0 0,1 0 0 0 0,0 0 0 0 0,0-1 0 0 0,0 1 0 0 0,-1 0 0 0 0,1 0 0 0 0,0 0 0 0 0,0 0 0 0 0,-1 0-1 0 0,1 0 1 0 0,0 0 0 0 0,0 0 0 0 0,-1 0 0 0 0,1 0 0 0 0,0 0 0 0 0,0 1 0 0 0,-1-1 0 0 0,1 0 0 0 0,0 0-2 0 0,-19-8-145 0 0,2-2 52 0 0,5 2 157 0 0,-2 0 0 0 0,1 1-1 0 0,-1 0 1 0 0,-1 1 0 0 0,1 1-1 0 0,-4-1-63 0 0,7 6 129 0 0,0 1-1 0 0,0 0 0 0 0,0 0 0 0 0,1 1 0 0 0,-9 2-128 0 0,6-1 10 0 0,-27 8 212 0 0,26-5-311 0 0,21-4-993 0 0,15 0 838 0 0,0 1 0 0 0,0 0 0 0 0,0 2 0 0 0,8 2 244 0 0,53 11 9 0 0,-58-17-142 0 0,-23-2 131 0 0,-1 1 1 0 0,1 0 0 0 0,0 0-1 0 0,0 0 1 0 0,0 0 0 0 0,0 1-1 0 0,0-1 1 0 0,0 0-1 0 0,-1 1 1 0 0,1-1 0 0 0,0 1-1 0 0,0 0 1 0 0,1 0 1 0 0,-3 0 11 0 0,0 0 0 0 0,1 1 0 0 0,-1-1 1 0 0,1 0-1 0 0,-1 0 0 0 0,0 0 0 0 0,0 1 0 0 0,0-1 0 0 0,0 0 0 0 0,0 0 0 0 0,0 1 1 0 0,0-1-1 0 0,0 0 0 0 0,0 0 0 0 0,-1 0 0 0 0,1 1 0 0 0,0-1 0 0 0,-1 0 1 0 0,1 0-1 0 0,-1 0 0 0 0,0 0 0 0 0,1 0 0 0 0,-1 0 0 0 0,0 0 0 0 0,1 0 1 0 0,-1 1-12 0 0,-47 108-42 0 0,8-16-3018 0 0,9-35-6463 0 0,25-50 5865 0 0,0-3-2942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2.261"/>
    </inkml:context>
    <inkml:brush xml:id="br0">
      <inkml:brushProperty name="width" value="0.05" units="cm"/>
      <inkml:brushProperty name="height" value="0.05" units="cm"/>
      <inkml:brushProperty name="color" value="#5B2D90"/>
    </inkml:brush>
  </inkml:definitions>
  <inkml:trace contextRef="#ctx0" brushRef="#br0">37 1 6993 0 0,'-9'10'11435'0'0,"2"14"-8972"0"0,-1 22-2434 0 0,1 13 1624 0 0,2 51-1653 0 0,5-92 37 0 0,0 0 0 0 0,2 0 0 0 0,0 0 0 0 0,1-1-1 0 0,1 1 1 0 0,0-1 0 0 0,2 0 0 0 0,3 8-37 0 0,-9-23 7 0 0,1 1 1 0 0,0-1-1 0 0,0 0 1 0 0,1 1 0 0 0,-1-1-1 0 0,0 0 1 0 0,1 0-1 0 0,0 0 1 0 0,-1 0 0 0 0,1 0-1 0 0,0 0 1 0 0,0 0 0 0 0,0-1-1 0 0,0 1 1 0 0,0 0-1 0 0,0-1 1 0 0,1 0 0 0 0,-1 0-1 0 0,0 0 1 0 0,2 1-8 0 0,-2-2 17 0 0,0 0 0 0 0,0 0 1 0 0,0 0-1 0 0,0 0 0 0 0,1-1 0 0 0,-1 1 1 0 0,0 0-1 0 0,0-1 0 0 0,0 0 0 0 0,0 0 1 0 0,-1 1-1 0 0,1-1 0 0 0,0 0 1 0 0,0 0-1 0 0,0-1 0 0 0,-1 1 0 0 0,1 0 1 0 0,0 0-1 0 0,0-2-17 0 0,10-10 71 0 0,-1 0 0 0 0,-1 0 0 0 0,0-1 0 0 0,-1-1 0 0 0,5-10-71 0 0,-7 12-78 0 0,6-12 101 0 0,-11 19-42 0 0,1 0 1 0 0,-1 1-1 0 0,1-1 0 0 0,1 0 0 0 0,-1 1 0 0 0,1 0 0 0 0,0 0 1 0 0,0 0-1 0 0,0 0 0 0 0,1 1 0 0 0,4-4 19 0 0,29 40-3405 0 0,-27-24 3314 0 0,0-1 1 0 0,0 0-1 0 0,1 0 0 0 0,0-1 0 0 0,1 0 91 0 0,-9-4 58 0 0,1-1-1 0 0,-1 1 0 0 0,1-1 1 0 0,-1 0-1 0 0,1 0 0 0 0,-1 0 1 0 0,1-1-1 0 0,0 0 1 0 0,-1 0-1 0 0,1 0 0 0 0,0 0 1 0 0,-1-1-1 0 0,1 0 1 0 0,-1 1-1 0 0,1-2 0 0 0,1 0-57 0 0,-5 2 107 0 0,1 0 1 0 0,-1-1-1 0 0,0 1 0 0 0,0 0 0 0 0,1-1 0 0 0,-1 0 0 0 0,0 1 0 0 0,0-1 0 0 0,0 0 0 0 0,1 0 0 0 0,-1 1 0 0 0,0-1 1 0 0,0 0-1 0 0,0 0 0 0 0,-1 0 0 0 0,1 0 0 0 0,0 0 0 0 0,0 0 0 0 0,0-1 0 0 0,-1 1 0 0 0,1 0 0 0 0,-1 0 0 0 0,1-1 0 0 0,-1 1 1 0 0,1 0-1 0 0,-1-1 0 0 0,0 1 0 0 0,0 0 0 0 0,1-1 0 0 0,-1 1 0 0 0,0 0 0 0 0,0-1 0 0 0,0 0-107 0 0,-2-3 112 0 0,0 0 1 0 0,0 0-1 0 0,0 1 0 0 0,0-1 0 0 0,-1 1 0 0 0,1-1 0 0 0,-1 1 0 0 0,-1-1-112 0 0,-8-14-6213 0 0,6 3-7030 0 0,5 9 7776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2.660"/>
    </inkml:context>
    <inkml:brush xml:id="br0">
      <inkml:brushProperty name="width" value="0.05" units="cm"/>
      <inkml:brushProperty name="height" value="0.05" units="cm"/>
      <inkml:brushProperty name="color" value="#5B2D90"/>
    </inkml:brush>
  </inkml:definitions>
  <inkml:trace contextRef="#ctx0" brushRef="#br0">1 0 8130 0 0,'5'10'7362'0'0,"-2"6"-3507"0"0,5 52-3567 0 0,-5-30 288 0 0,22 101 279 0 0,-5-33-3466 0 0,-10-35-9381 0 0,-9-54 6545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3.838"/>
    </inkml:context>
    <inkml:brush xml:id="br0">
      <inkml:brushProperty name="width" value="0.05" units="cm"/>
      <inkml:brushProperty name="height" value="0.05" units="cm"/>
      <inkml:brushProperty name="color" value="#5B2D90"/>
    </inkml:brush>
  </inkml:definitions>
  <inkml:trace contextRef="#ctx0" brushRef="#br0">1 75 7226 0 0,'5'68'10692'0'0,"18"44"-6819"0"0,35 74-3338 0 0,-56-180-177 0 0,-1-1-269 0 0,1 0 1 0 0,0 1-1 0 0,0-1 1 0 0,0 0-1 0 0,1-1 1 0 0,0 1-1 0 0,0 0 1 0 0,0-1-1 0 0,0 1 1 0 0,1-1 0 0 0,0 0-1 0 0,0 0-89 0 0,-3-3 7 0 0,0 0 1 0 0,0-1-1 0 0,1 1 0 0 0,-1 0 0 0 0,0-1 0 0 0,1 1 1 0 0,-1-1-1 0 0,0 1 0 0 0,1-1 0 0 0,-1 0 0 0 0,1 1 1 0 0,-1-1-1 0 0,1 0 0 0 0,-1 0 0 0 0,1 0 0 0 0,-1 0 1 0 0,1 0-1 0 0,0-1-7 0 0,1 0-35 0 0,0 0 0 0 0,0 0 1 0 0,0 0-1 0 0,-1 0 0 0 0,1-1 1 0 0,0 1-1 0 0,-1-1 0 0 0,1 0 1 0 0,-1 0-1 0 0,0 0 0 0 0,1 0 1 0 0,0-1 34 0 0,4-5-125 0 0,0-1 0 0 0,0 1 0 0 0,-1-1 0 0 0,0-1 0 0 0,-1 1 0 0 0,1-1 0 0 0,-2 0 1 0 0,4-10 124 0 0,21-87-665 0 0,-6 19-225 0 0,-16 112-4428 0 0,17 22 4437 0 0,-17-34 791 0 0,1 0 0 0 0,1 0 0 0 0,0-1 0 0 0,8 8 90 0 0,-14-15 70 0 0,0-1 1 0 0,0 1-1 0 0,1-1 0 0 0,0 0 1 0 0,-1 0-1 0 0,1-1 0 0 0,0 1 1 0 0,0-1-1 0 0,1 0 0 0 0,-1 0 1 0 0,0 0-1 0 0,1-1 1 0 0,-1 1-1 0 0,1-1 0 0 0,0 0 1 0 0,1 0-71 0 0,-2-1 184 0 0,0-1 0 0 0,1 1 0 0 0,-1-1 1 0 0,0 0-1 0 0,0 0 0 0 0,0 0 1 0 0,0 0-1 0 0,0-1 0 0 0,0 1 0 0 0,0-1 1 0 0,0 0-1 0 0,-1 0 0 0 0,1-1 1 0 0,-1 1-1 0 0,0-1 0 0 0,1 0 0 0 0,-1 0 1 0 0,0 0-1 0 0,-1 0 0 0 0,1 0 1 0 0,0-1-1 0 0,-1 1 0 0 0,0-1 0 0 0,0 0 1 0 0,0 1-1 0 0,0-1 0 0 0,-1 0 1 0 0,1 0-1 0 0,-1 0 0 0 0,0 0 0 0 0,0-1 1 0 0,0-1-185 0 0,1-5 184 0 0,-1-1 1 0 0,0 1 0 0 0,0-1-1 0 0,-1 1 1 0 0,0-1 0 0 0,-1 0-1 0 0,-1 1 1 0 0,0-1 0 0 0,0 1-1 0 0,-1 0 1 0 0,-2-4-185 0 0,-2-2-379 0 0,-1 1 1 0 0,-1 0-1 0 0,0 0 0 0 0,-3-1 379 0 0,-6-11-4825 0 0,2-2-4789 0 0,11 19 3443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5.699"/>
    </inkml:context>
    <inkml:brush xml:id="br0">
      <inkml:brushProperty name="width" value="0.05" units="cm"/>
      <inkml:brushProperty name="height" value="0.05" units="cm"/>
      <inkml:brushProperty name="color" value="#5B2D90"/>
    </inkml:brush>
  </inkml:definitions>
  <inkml:trace contextRef="#ctx0" brushRef="#br0">1 24 14723 0 0,'23'-2'4405'0'0,"15"-7"-3434"0"0,8-1-1072 0 0,-44 10 142 0 0,1-1 0 0 0,0 0 0 0 0,0 1 0 0 0,0 0 0 0 0,0-1 0 0 0,-1 1 0 0 0,1 1 0 0 0,0-1 0 0 0,0 0 0 0 0,0 0 0 0 0,0 1 0 0 0,-1 0 0 0 0,1 0 0 0 0,0-1 0 0 0,0 2 0 0 0,2 0-41 0 0,-4 0 10 0 0,0 0 0 0 0,0 0-1 0 0,-1 0 1 0 0,1 1 0 0 0,0-1-1 0 0,-1 0 1 0 0,1 1 0 0 0,-1-1 0 0 0,0 0-1 0 0,1 1 1 0 0,-1-1 0 0 0,-1 1-1 0 0,1-1 1 0 0,0 0 0 0 0,0 1 0 0 0,-1-1-1 0 0,1 0 1 0 0,-1 0 0 0 0,0 1-1 0 0,0 0-9 0 0,-42 150 842 0 0,42-151-825 0 0,1 1 1 0 0,-1-1-1 0 0,1 0 1 0 0,0 1-1 0 0,0-1 1 0 0,0 1-1 0 0,0-1 1 0 0,0 1-1 0 0,1-1 1 0 0,-1 0-1 0 0,1 1 1 0 0,0-1-1 0 0,-1 0 1 0 0,1 1-1 0 0,0-1 1 0 0,0 0-1 0 0,1 0 1 0 0,-1 0-1 0 0,0 0 1 0 0,1 0-1 0 0,-1 0 1 0 0,1 0-1 0 0,0 0 1 0 0,-1 0-1 0 0,2-1-17 0 0,-3 0 19 0 0,0-1-22 0 0,0 0 1 0 0,0 0-1 0 0,0 1 1 0 0,0-1-1 0 0,0 0 1 0 0,0 0-1 0 0,1 0 1 0 0,-1 1-1 0 0,0-1 0 0 0,0 0 1 0 0,0 0-1 0 0,0 0 1 0 0,0 0-1 0 0,1 1 1 0 0,-1-1-1 0 0,0 0 0 0 0,0 0 1 0 0,0 0-1 0 0,1 0 1 0 0,-1 0-1 0 0,0 0 1 0 0,0 0-1 0 0,0 1 0 0 0,1-1 1 0 0,-1 0-1 0 0,0 0 1 0 0,0 0-1 0 0,0 0 1 0 0,1 0-1 0 0,-1 0 1 0 0,0 0-1 0 0,0 0 0 0 0,1 0 1 0 0,-1 0-1 0 0,0 0 1 0 0,0 0-1 0 0,1 0 1 0 0,-1-1-1 0 0,0 1 0 0 0,0 0 1 0 0,0 0-1 0 0,1 0 1 0 0,-1 0-1 0 0,0 0 1 0 0,0 0-1 0 0,0 0 0 0 0,0-1 1 0 0,1 1-1 0 0,-1 0 1 0 0,0 0-1 0 0,0 0 1 0 0,0 0-1 0 0,0-1 0 0 0,0 1 1 0 0,1 0-1 0 0,-1 0 1 0 0,0 0-1 0 0,0-1 1 0 0,0 1-1 0 0,0 0 1 0 0,0 0-1 0 0,0-1 0 0 0,0 1 1 0 0,0 0-1 0 0,0 0 1 0 0,0-1 2 0 0,0 1-7 0 0,0 0 24 0 0,0 0-1 0 0,0 0-13 0 0,0 0-20 0 0,1 0 26 0 0,0 0 4 0 0,-1 0-33 0 0,0 0 6 0 0,0 0 20 0 0,0 0 8 0 0,0 0-22 0 0,1-7 2195 0 0,0 7-2189 0 0,1-1 0 0 0,-1 1 0 0 0,0 0 0 0 0,0 0 0 0 0,0-1 1 0 0,0 1-1 0 0,0-1 0 0 0,0 1 0 0 0,0-1 0 0 0,-1 1 0 0 0,1-1 0 0 0,0 1 0 0 0,0-1 1 0 0,0 0-1 0 0,0 0 0 0 0,-1 1 0 0 0,1-1 0 0 0,0 0 0 0 0,-1 0 0 0 0,1 0 1 0 0,-1 0-1 0 0,1 0 0 0 0,-1 0 0 0 0,1 0 0 0 0,-1 0 0 0 0,1 0 2 0 0,-1 0-8 0 0,0 0 0 0 0,0 0 0 0 0,1 0 0 0 0,-1 1 0 0 0,0-1 0 0 0,1 0 0 0 0,-1 0 0 0 0,1 1 0 0 0,-1-1 0 0 0,1 0 0 0 0,-1 0-1 0 0,1 1 1 0 0,0-1 0 0 0,-1 1 0 0 0,1-1 0 0 0,0 0 0 0 0,-1 1 0 0 0,1-1 0 0 0,0 1 0 0 0,0 0 0 0 0,0-1 0 0 0,-1 1 0 0 0,1 0 0 0 0,0-1 0 0 0,0 1 0 0 0,0 0 0 0 0,0 0 0 0 0,0 0 0 0 0,0 0 0 0 0,-1-1-1 0 0,1 1 1 0 0,0 1 0 0 0,0-1 0 0 0,0 0 0 0 0,0 0 0 0 0,0 0 0 0 0,0 0 0 0 0,-1 1 0 0 0,1-1 8 0 0,8 2-19 0 0,-1 0 0 0 0,0-1-1 0 0,1 0 1 0 0,-1-1 0 0 0,1 1 0 0 0,-1-2 0 0 0,1 1-1 0 0,-1-1 1 0 0,0 0 0 0 0,1-1 0 0 0,-1 0-1 0 0,2-1 20 0 0,-9 2-587 0 0,0 0 0 0 0,0 0 1 0 0,0 0-1 0 0,0 0 0 0 0,0 0 0 0 0,-1-1 0 0 0,1 1 0 0 0,0 0 0 0 0,-1 0 0 0 0,1-1 0 0 0,-1 1 0 0 0,1 0 0 0 0,-1-1 0 0 0,1 1 0 0 0,-1 0 0 0 0,0-1 0 0 0,0 1 0 0 0,0-1 0 0 0,0 1 1 0 0,0 0-1 0 0,0-1 0 0 0,0 1 0 0 0,0-1 0 0 0,0 1 0 0 0,-1 0 0 0 0,1-1 0 0 0,-1 1 587 0 0,0-12-6271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08.401"/>
    </inkml:context>
    <inkml:brush xml:id="br0">
      <inkml:brushProperty name="width" value="0.05" units="cm"/>
      <inkml:brushProperty name="height" value="0.05" units="cm"/>
      <inkml:brushProperty name="color" value="#5B2D90"/>
    </inkml:brush>
  </inkml:definitions>
  <inkml:trace contextRef="#ctx0" brushRef="#br0">42 14 6985 0 0,'-1'-1'428'0'0,"0"-1"-1"0"0,0 1 0 0 0,0 0 0 0 0,0 0 0 0 0,0 0 0 0 0,-1 0 0 0 0,1 0 1 0 0,0 0-1 0 0,-1 1 0 0 0,1-1 0 0 0,-1 0 0 0 0,1 1 0 0 0,-1-1 0 0 0,1 1 0 0 0,-1-1 1 0 0,0 1-428 0 0,2 0 102 0 0,-1 0 0 0 0,0 0 0 0 0,1 1 0 0 0,-1-1 1 0 0,1 0-1 0 0,-1 0 0 0 0,0 1 0 0 0,1-1 1 0 0,-1 0-1 0 0,1 1 0 0 0,-1-1 0 0 0,1 0 1 0 0,-1 1-1 0 0,1-1 0 0 0,-1 1 0 0 0,1-1 0 0 0,0 1 1 0 0,-1-1-1 0 0,1 1 0 0 0,0-1 0 0 0,-1 1 1 0 0,1-1-1 0 0,0 1 0 0 0,0-1 0 0 0,-1 1 0 0 0,1 0 1 0 0,0-1-103 0 0,-2 8 28 0 0,1 0 0 0 0,-1 0 1 0 0,2 1-1 0 0,-1-1 1 0 0,1 6-30 0 0,0 1 214 0 0,0 65 1549 0 0,8 51-1762 0 0,0 39 2170 0 0,-3-171-2000 0 0,6-14 49 0 0,12-20 5 0 0,-22 32-246 0 0,1 1-35 0 0,-1-1 1 0 0,1 1 0 0 0,-1 0 0 0 0,1 0 0 0 0,0-1 0 0 0,0 1 0 0 0,0 0 0 0 0,0 0 0 0 0,0 1 0 0 0,0-1 0 0 0,1 0-1 0 0,-1 1 1 0 0,0-1 0 0 0,1 1 0 0 0,0 0 0 0 0,-1 0 0 0 0,1 0 0 0 0,0 0 0 0 0,-1 0 0 0 0,1 1 0 0 0,0-1 0 0 0,0 1-1 0 0,-1 0 1 0 0,1 0 0 0 0,0 0 0 0 0,0 0 0 0 0,0 0 0 0 0,1 1 56 0 0,0 0-95 0 0,0 0 1 0 0,1 1-1 0 0,-1 0 0 0 0,0 0 0 0 0,0 0 1 0 0,0 0-1 0 0,0 1 0 0 0,-1-1 1 0 0,1 1-1 0 0,-1 0 0 0 0,1 0 0 0 0,-1 1 1 0 0,0-1-1 0 0,0 1 0 0 0,-1-1 1 0 0,1 1-1 0 0,1 2 95 0 0,-3-4 63 0 0,-1-1 0 0 0,1 0-1 0 0,-1 0 1 0 0,1 0 0 0 0,-1 1 0 0 0,0-1 0 0 0,1 0-1 0 0,-1 1 1 0 0,0-1 0 0 0,0 0 0 0 0,0 0-1 0 0,0 1 1 0 0,0-1 0 0 0,0 0 0 0 0,0 1 0 0 0,0-1-1 0 0,0 0 1 0 0,-1 1 0 0 0,1-1 0 0 0,-1 0 0 0 0,1 0-1 0 0,-1 1 1 0 0,1-1 0 0 0,-1 0-63 0 0,-1 3 171 0 0,-1-1 0 0 0,1 0 0 0 0,-1 0 0 0 0,1 0 0 0 0,-1 0 0 0 0,0-1 0 0 0,0 1 0 0 0,-4 2-171 0 0,-2 1 228 0 0,-1-1 1 0 0,1 1-1 0 0,-2-1 0 0 0,1-1 1 0 0,-9 3-229 0 0,14-5-417 0 0,-26 4 471 0 0,18-9-4385 0 0,6-10-7339 0 0,6 8 6797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0.699"/>
    </inkml:context>
    <inkml:brush xml:id="br0">
      <inkml:brushProperty name="width" value="0.05" units="cm"/>
      <inkml:brushProperty name="height" value="0.05" units="cm"/>
      <inkml:brushProperty name="color" value="#5B2D90"/>
    </inkml:brush>
  </inkml:definitions>
  <inkml:trace contextRef="#ctx0" brushRef="#br0">1 0 6641 0 0,'0'4'11162'0'0,"0"3"-5901"0"0,6 41-5916 0 0,3-11 656 0 0,-5-21 98 0 0,0 0 0 0 0,-1 1 0 0 0,-1-1 0 0 0,0 4-99 0 0,0-17-1263 0 0,11 7-12256 0 0,-8-6 11440 0 0,-2-2-2242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2.347"/>
    </inkml:context>
    <inkml:brush xml:id="br0">
      <inkml:brushProperty name="width" value="0.05" units="cm"/>
      <inkml:brushProperty name="height" value="0.05" units="cm"/>
      <inkml:brushProperty name="color" value="#5B2D90"/>
    </inkml:brush>
  </inkml:definitions>
  <inkml:trace contextRef="#ctx0" brushRef="#br0">2 1 7066 0 0,'-1'4'9704'0'0,"3"7"-4442"0"0,3 8-3237 0 0,6 17-3744 0 0,2 8 1500 0 0,4 19 104 0 0,3-2-1 0 0,3 0 0 0 0,7 9 116 0 0,5 14-90 0 0,0 10 90 0 0,92 302-95 0 0,-82-248-69 0 0,32 66 164 0 0,-10-73-338 0 0,-36-80-67 0 0,16 50 405 0 0,-19-31-7 0 0,23 60-138 0 0,-35-94 384 0 0,-16-46-210 0 0,0 0-23 0 0,-46-24 1809 0 0,10 5-1897 0 0,0-1 1 0 0,1-2-1 0 0,2-2 1 0 0,-15-13 81 0 0,4 3 220 0 0,32 29 154 0 0,15 14-1511 0 0,16 17-751 0 0,7-3 1632 0 0,1-1 0 0 0,1-1 0 0 0,7 2 256 0 0,-25-17 314 0 0,0 0 1 0 0,1-1-1 0 0,-1-1 0 0 0,1 1 1 0 0,0-2-1 0 0,1 1 1 0 0,-1-2-1 0 0,1 1 0 0 0,-1-2 1 0 0,1 1-1 0 0,4-1-314 0 0,-14-2 66 0 0,0 0-1 0 0,1 1 1 0 0,-1-1-1 0 0,-1 0 1 0 0,1 0-1 0 0,0 0 1 0 0,0 0-1 0 0,0 0 1 0 0,0-1-1 0 0,-1 1 1 0 0,1 0-1 0 0,0-1 1 0 0,-1 1 0 0 0,0-1-1 0 0,1 0 1 0 0,-1 1-1 0 0,0-1 1 0 0,0 0-1 0 0,0 0 1 0 0,0 0-1 0 0,0 0 1 0 0,0 0-1 0 0,0 0 1 0 0,-1 0-1 0 0,1 0 1 0 0,-1-1-66 0 0,16-63-2085 0 0,-15 58 1350 0 0,14-91-11018 0 0,-12 65 4392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4.314"/>
    </inkml:context>
    <inkml:brush xml:id="br0">
      <inkml:brushProperty name="width" value="0.05" units="cm"/>
      <inkml:brushProperty name="height" value="0.05" units="cm"/>
      <inkml:brushProperty name="color" value="#5B2D90"/>
    </inkml:brush>
  </inkml:definitions>
  <inkml:trace contextRef="#ctx0" brushRef="#br0">20 1 10058 0 0,'-1'0'148'0'0,"0"0"-1"0"0,0 1 1 0 0,0-1-1 0 0,0 1 1 0 0,0-1-1 0 0,0 0 1 0 0,0 1-1 0 0,0 0 1 0 0,1-1-1 0 0,-1 1 1 0 0,0 0-1 0 0,0-1 1 0 0,0 1-1 0 0,1 0 1 0 0,-1 0-1 0 0,0 0 1 0 0,1-1-1 0 0,-1 1 1 0 0,1 0-1 0 0,-1 0 1 0 0,1 0-1 0 0,-1 0 1 0 0,1 0-1 0 0,0 0 1 0 0,0 0-1 0 0,-1 0 1 0 0,1 0 0 0 0,0 0-1 0 0,0 1 1 0 0,0-1-1 0 0,0 0 1 0 0,0 0-1 0 0,0 0 1 0 0,0 0-1 0 0,0 0-147 0 0,4 44 377 0 0,-3-39-60 0 0,31 127 3690 0 0,-25-106-4608 0 0,-4-19-3323 0 0,0 0-4604 0 0,-1-5 3051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2.637"/>
    </inkml:context>
    <inkml:brush xml:id="br0">
      <inkml:brushProperty name="width" value="0.05" units="cm"/>
      <inkml:brushProperty name="height" value="0.05" units="cm"/>
      <inkml:brushProperty name="color" value="#5B2D90"/>
    </inkml:brush>
  </inkml:definitions>
  <inkml:trace contextRef="#ctx0" brushRef="#br0">163 112 6145 0 0,'-2'-18'17343'0'0,"-6"18"-16808"0"0,5 0-479 0 0,-1 0 0 0 0,1 0-1 0 0,-1 0 1 0 0,1 0-1 0 0,0 1 1 0 0,-1-1 0 0 0,1 1-1 0 0,0 0 1 0 0,-1 0-1 0 0,1 0 1 0 0,0 1 0 0 0,0-1-1 0 0,0 1 1 0 0,0 0-1 0 0,-2 1-55 0 0,-3 2-116 0 0,1 0-1 0 0,0 0 0 0 0,0 0 1 0 0,1 1-1 0 0,0 0 0 0 0,0 0 1 0 0,0 1-1 0 0,1 0 0 0 0,-1 0 1 0 0,2 0-1 0 0,-1 1 0 0 0,1-1 1 0 0,0 1-1 0 0,1 0 1 0 0,0 0-1 0 0,0 0 0 0 0,1 1 1 0 0,0-1-1 0 0,0 1 0 0 0,1-1 1 0 0,0 1-1 0 0,1 0 0 0 0,-1-1 1 0 0,2 1-1 0 0,-1 0 0 0 0,1-1 1 0 0,1 1-1 0 0,0-1 0 0 0,0 1 1 0 0,0-1-1 0 0,1 0 0 0 0,0 0 1 0 0,1 0-1 0 0,1 2 117 0 0,1 2-13 0 0,0-1 0 0 0,1 0 0 0 0,0 0 0 0 0,1 0 1 0 0,0-1-1 0 0,0 0 0 0 0,1-1 0 0 0,1 0 0 0 0,0 0 0 0 0,0-1 0 0 0,11 6 13 0 0,-13-9 25 0 0,1 0 0 0 0,-1-1-1 0 0,1-1 1 0 0,0 0 0 0 0,1 0 0 0 0,-1 0 0 0 0,0-1-1 0 0,1-1 1 0 0,0 1 0 0 0,-1-2 0 0 0,1 1 0 0 0,0-1-1 0 0,-1-1 1 0 0,1 0 0 0 0,-1 0 0 0 0,4-2-25 0 0,0 1 54 0 0,0-1 1 0 0,-1 0 0 0 0,0-1-1 0 0,0-1 1 0 0,0 0 0 0 0,0-1-1 0 0,-1 0 1 0 0,4-3-55 0 0,-8 4 51 0 0,0 0 0 0 0,-1-1 0 0 0,1 0 0 0 0,-2 0 0 0 0,1 0 0 0 0,-1-1 0 0 0,1 0 0 0 0,-2 0 0 0 0,1 0 0 0 0,-1-1 0 0 0,0 0 0 0 0,-1 1 0 0 0,1-2-51 0 0,10-27 62 0 0,-2 0 1 0 0,-1 0-1 0 0,-1-1 1 0 0,-2 0-1 0 0,-2-4-62 0 0,-5 35 20 0 0,-1 0 0 0 0,0 0 0 0 0,0 0 0 0 0,-1 0 0 0 0,1 1 0 0 0,-1-1 0 0 0,-1 0 0 0 0,1 0 0 0 0,-1 1 0 0 0,0-1 0 0 0,0 0 0 0 0,-1 1 0 0 0,1 0 0 0 0,-1 0 0 0 0,0 0 0 0 0,-1 0 0 0 0,1 0 0 0 0,-1 1 0 0 0,0-1 0 0 0,0 1 0 0 0,-1 0 0 0 0,1 0 0 0 0,-1 0 0 0 0,0 1 0 0 0,0 0 0 0 0,0 0 0 0 0,0 0-20 0 0,-5-2-86 0 0,0 1 0 0 0,0 0 0 0 0,0 0 0 0 0,0 1 0 0 0,-1 0 0 0 0,1 1 0 0 0,-1 0 0 0 0,0 1 0 0 0,0 0 0 0 0,0 0 0 0 0,0 1 0 0 0,1 1 0 0 0,-1 0 0 0 0,-2 1 86 0 0,4 0-597 0 0,0 1 1 0 0,0 0-1 0 0,0 0 0 0 0,0 1 0 0 0,1 0 1 0 0,-1 1-1 0 0,1-1 0 0 0,0 2 0 0 0,1-1 1 0 0,-1 1-1 0 0,1 1 597 0 0,-4 2-1516 0 0,1 1 0 0 0,1 1 1 0 0,-1-1-1 0 0,2 2 0 0 0,0-1 0 0 0,0 1 1 0 0,0 2 1515 0 0,2-4-4504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7.419"/>
    </inkml:context>
    <inkml:brush xml:id="br0">
      <inkml:brushProperty name="width" value="0.05" units="cm"/>
      <inkml:brushProperty name="height" value="0.05" units="cm"/>
      <inkml:brushProperty name="color" value="#E71224"/>
    </inkml:brush>
  </inkml:definitions>
  <inkml:trace contextRef="#ctx0" brushRef="#br0">0 185 12323 0 0,'1'-3'190'0'0,"0"0"1"0"0,0 0 0 0 0,0 1-1 0 0,0-1 1 0 0,0 0 0 0 0,0 1-1 0 0,1-1 1 0 0,-1 1 0 0 0,1-1-1 0 0,0 1 1 0 0,0 0 0 0 0,0-1-1 0 0,0 1 1 0 0,0 0-191 0 0,37-33-539 0 0,-32 29 729 0 0,12-11-247 0 0,0 1-1 0 0,2 2 1 0 0,0 0 0 0 0,0 1-1 0 0,1 1 1 0 0,15-6 57 0 0,-36 18-26 0 0,-1-1 0 0 0,1 1 0 0 0,0 0 0 0 0,-1 0 1 0 0,1 0-1 0 0,0 0 0 0 0,-1 0 0 0 0,1-1 0 0 0,0 1 0 0 0,-1 0 0 0 0,1 0 0 0 0,0 1 0 0 0,-1-1 1 0 0,1 0-1 0 0,0 0 0 0 0,-1 0 0 0 0,1 0 0 0 0,0 1 0 0 0,-1-1 0 0 0,1 0 0 0 0,-1 0 0 0 0,1 1 1 0 0,-1-1-1 0 0,1 1 0 0 0,0-1 0 0 0,-1 0 0 0 0,1 1 0 0 0,-1-1 0 0 0,1 1 0 0 0,-1 0 26 0 0,9 23-105 0 0,-6 39 467 0 0,-3-54-409 0 0,-2 61 1117 0 0,-3-1-1 0 0,-3 0 1 0 0,-3 0 0 0 0,-12 35-1070 0 0,20-96-4129 0 0,2-20-2121 0 0,1 7 5968 0 0,0-6-4884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4.794"/>
    </inkml:context>
    <inkml:brush xml:id="br0">
      <inkml:brushProperty name="width" value="0.05" units="cm"/>
      <inkml:brushProperty name="height" value="0.05" units="cm"/>
      <inkml:brushProperty name="color" value="#5B2D90"/>
    </inkml:brush>
  </inkml:definitions>
  <inkml:trace contextRef="#ctx0" brushRef="#br0">325 15 6057 0 0,'-45'-2'8059'0'0,"3"0"-3868"0"0,34 2-4118 0 0,0 1 0 0 0,0 0 1 0 0,1 1-1 0 0,-1-1 0 0 0,0 2 1 0 0,1-1-1 0 0,0 1 0 0 0,-1 0 1 0 0,1 0-1 0 0,1 1 0 0 0,-1 0 1 0 0,0 0-1 0 0,1 1 0 0 0,0 0 1 0 0,0 0-1 0 0,0 0 0 0 0,1 1 1 0 0,0 0-1 0 0,0 0 0 0 0,0 0 1 0 0,-2 5-74 0 0,-7 11-187 0 0,0 2 0 0 0,2 0 1 0 0,1 0-1 0 0,1 1 0 0 0,-5 18 187 0 0,11-26-18 0 0,0 0-1 0 0,1 0 0 0 0,1 1 1 0 0,1 0-1 0 0,0-1 0 0 0,1 1 1 0 0,1-1-1 0 0,1 1 0 0 0,1-1 1 0 0,0 1-1 0 0,1-1 0 0 0,1 0 1 0 0,0 0-1 0 0,1-1 0 0 0,1 0 1 0 0,1 0-1 0 0,0 0 0 0 0,1-1 1 0 0,1 0-1 0 0,0-1 0 0 0,1 0 1 0 0,0-1-1 0 0,1 0 0 0 0,1 0 1 0 0,4 2 18 0 0,-8-9 4 0 0,1 0 1 0 0,-1-1-1 0 0,1 0 1 0 0,0-1-1 0 0,0 1 1 0 0,0-2-1 0 0,0 0 1 0 0,1 0 0 0 0,-1-1-1 0 0,1 0 1 0 0,0-1-1 0 0,0 0 1 0 0,0-1-1 0 0,0 0 1 0 0,-1-1-1 0 0,1 0 1 0 0,0 0-1 0 0,0-1 1 0 0,-1-1 0 0 0,1 0-1 0 0,-1 0 1 0 0,6-3-5 0 0,-1 0 41 0 0,0-1 0 0 0,-1-1 0 0 0,1 0 0 0 0,-2 0 0 0 0,1-2 0 0 0,-1 0 0 0 0,-1 0 0 0 0,1-1 0 0 0,-2 0 0 0 0,0-1 0 0 0,0-1 0 0 0,-1 0 0 0 0,-1 0 0 0 0,6-10-41 0 0,-7 5 142 0 0,-1 0-1 0 0,0 0 1 0 0,-1 0 0 0 0,-2-1-1 0 0,1 0 1 0 0,-2 0-1 0 0,-1 0 1 0 0,0 0-1 0 0,-1 0 1 0 0,-1-1-1 0 0,-1 1 1 0 0,-1 0-1 0 0,-1 0 1 0 0,0 0-1 0 0,-1 0 1 0 0,-1 1-1 0 0,-6-14-141 0 0,6 22 112 0 0,0 0-1 0 0,-1 0 0 0 0,0 1 0 0 0,0-1 1 0 0,-1 1-1 0 0,0 1 0 0 0,-1-1 1 0 0,0 1-1 0 0,0 1 0 0 0,-1-1 0 0 0,0 1 1 0 0,-4-2-112 0 0,-2 1-58 0 0,0 0 0 0 0,0 1 0 0 0,-1 0 1 0 0,0 1-1 0 0,0 1 0 0 0,-1 1 1 0 0,1 0-1 0 0,-1 1 58 0 0,-35-6-2831 0 0,16 4-1527 0 0,1-2-3743 0 0,24 4 1982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6.947"/>
    </inkml:context>
    <inkml:brush xml:id="br0">
      <inkml:brushProperty name="width" value="0.05" units="cm"/>
      <inkml:brushProperty name="height" value="0.05" units="cm"/>
      <inkml:brushProperty name="color" value="#5B2D90"/>
    </inkml:brush>
  </inkml:definitions>
  <inkml:trace contextRef="#ctx0" brushRef="#br0">120 8 7362 0 0,'-3'-1'374'0'0,"0"0"0"0"0,0-1 0 0 0,0 2 0 0 0,-1-1 0 0 0,1 0 0 0 0,0 1 0 0 0,-1-1 0 0 0,1 1 0 0 0,0 0 0 0 0,-1 0 0 0 0,1 0 0 0 0,0 1 0 0 0,-1-1 0 0 0,1 1 0 0 0,0 0 0 0 0,-1 0 0 0 0,1 0 0 0 0,0 0 0 0 0,0 0 0 0 0,0 1 0 0 0,-2 0-374 0 0,1 2 33 0 0,0 0-1 0 0,1 0 0 0 0,-1 0 1 0 0,1 1-1 0 0,-1-1 1 0 0,1 1-1 0 0,1 0 1 0 0,-1 0-1 0 0,1 0 1 0 0,0 0-1 0 0,0 0 1 0 0,0 0-1 0 0,1 1-32 0 0,-1-1-96 0 0,0 0 0 0 0,1-1 0 0 0,0 1 0 0 0,0 0 1 0 0,1 1-1 0 0,0-1 0 0 0,-1 0 0 0 0,2 0 0 0 0,-1 0 0 0 0,0 0 0 0 0,1 0 0 0 0,0 0 1 0 0,0 0-1 0 0,1 0 0 0 0,-1 0 0 0 0,1-1 0 0 0,0 1 0 0 0,1 0 0 0 0,-1-1 96 0 0,0-1-56 0 0,0-1 0 0 0,0 0 0 0 0,0 0 0 0 0,0 1-1 0 0,0-1 1 0 0,0 0 0 0 0,1-1 0 0 0,-1 1 0 0 0,1 0 0 0 0,-1-1-1 0 0,1 1 1 0 0,0-1 0 0 0,-1 0 0 0 0,1 0 0 0 0,0 0-1 0 0,0 0 1 0 0,0-1 0 0 0,0 1 0 0 0,0-1 0 0 0,0 1 0 0 0,0-1-1 0 0,0 0 1 0 0,0 0 0 0 0,0-1 0 0 0,0 1 0 0 0,0-1-1 0 0,0 1 1 0 0,0-1 0 0 0,0 0 0 0 0,-1 0 0 0 0,1 0 0 0 0,0-1 56 0 0,51-25 2838 0 0,-52 26-2718 0 0,0 1 0 0 0,0-1 0 0 0,0 0 1 0 0,-1-1-1 0 0,1 1 0 0 0,0 0 0 0 0,-1 0 0 0 0,1-1 0 0 0,-1 1 1 0 0,1-1-1 0 0,-1 1 0 0 0,0-1 0 0 0,0 0 0 0 0,0 1 0 0 0,0-1 1 0 0,0 0-1 0 0,0 0 0 0 0,0 0 0 0 0,0 0 0 0 0,-1 0 0 0 0,1 0 1 0 0,-1 0-1 0 0,1 0 0 0 0,-1 0 0 0 0,0 0 0 0 0,0-2-120 0 0,-15-16 1506 0 0,4 8-5132 0 0,6-5-5467 0 0,5 9 3653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7.361"/>
    </inkml:context>
    <inkml:brush xml:id="br0">
      <inkml:brushProperty name="width" value="0.05" units="cm"/>
      <inkml:brushProperty name="height" value="0.05" units="cm"/>
      <inkml:brushProperty name="color" value="#5B2D90"/>
    </inkml:brush>
  </inkml:definitions>
  <inkml:trace contextRef="#ctx0" brushRef="#br0">5 0 6345 0 0,'-3'23'409'0'0,"2"-1"0"0"0,1 1-1 0 0,0-1 1 0 0,2 1 0 0 0,0-1-1 0 0,2 1 1 0 0,2 6-409 0 0,14 47 180 0 0,-15-62-583 0 0,0-1 1 0 0,-1 1-1 0 0,-1-1 1 0 0,0 1-1 0 0,-1 0 0 0 0,-1 0 1 0 0,0 1-1 0 0,0-1 0 0 0,-2 0 1 0 0,0 0-1 0 0,0 0 403 0 0,-2 0-4517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7.711"/>
    </inkml:context>
    <inkml:brush xml:id="br0">
      <inkml:brushProperty name="width" value="0.05" units="cm"/>
      <inkml:brushProperty name="height" value="0.05" units="cm"/>
      <inkml:brushProperty name="color" value="#5B2D90"/>
    </inkml:brush>
  </inkml:definitions>
  <inkml:trace contextRef="#ctx0" brushRef="#br0">4 0 5929 0 0,'-1'6'201'0'0,"0"1"-1"0"0,0-1 1 0 0,1 0-1 0 0,0 1 1 0 0,0-1-1 0 0,1 0 1 0 0,-1 1-1 0 0,1-1 1 0 0,1 0-1 0 0,-1 0 1 0 0,1 2-201 0 0,2 9 622 0 0,23 120 3253 0 0,-13-76-2288 0 0,-3 1-1 0 0,-2 0 1 0 0,-1 51-1587 0 0,-10-98-1758 0 0,-4-23-3269 0 0,-2-13-332 0 0,5 11 5029 0 0,2 1-4252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8.121"/>
    </inkml:context>
    <inkml:brush xml:id="br0">
      <inkml:brushProperty name="width" value="0.05" units="cm"/>
      <inkml:brushProperty name="height" value="0.05" units="cm"/>
      <inkml:brushProperty name="color" value="#5B2D90"/>
    </inkml:brush>
  </inkml:definitions>
  <inkml:trace contextRef="#ctx0" brushRef="#br0">163 0 5737 0 0,'1'1'34'0'0,"0"0"0"0"0,1-1 0 0 0,-1 1 0 0 0,0 0 0 0 0,0-1 0 0 0,0 1 0 0 0,0 0 0 0 0,0 0 0 0 0,0 0-1 0 0,-1 0 1 0 0,1 0 0 0 0,0 0 0 0 0,0 0 0 0 0,-1 0 0 0 0,1 1 0 0 0,0-1 0 0 0,-1 0 0 0 0,1 0 0 0 0,-1 0 0 0 0,0 1 0 0 0,1-1 0 0 0,-1 0-34 0 0,12 40 1419 0 0,-9-29-879 0 0,15 46 1358 0 0,-3 1 0 0 0,-3 1-1 0 0,-2-1 1 0 0,-3 2 0 0 0,0 44-1898 0 0,-7-99 130 0 0,-1 0 1 0 0,1 0-1 0 0,-1 0 0 0 0,0 0 1 0 0,-1 0-1 0 0,1 0 0 0 0,-1 0 1 0 0,-1-1-1 0 0,1 1 1 0 0,-1 0-1 0 0,0-1 0 0 0,0 0 1 0 0,0 0-1 0 0,-1 0 0 0 0,1 0 1 0 0,-2 0-1 0 0,1-1 1 0 0,0 1-1 0 0,-1-1 0 0 0,1-1 1 0 0,-5 3-131 0 0,5-3-2 0 0,1-1 1 0 0,-1 0 0 0 0,0 0 0 0 0,0-1 0 0 0,-1 1-1 0 0,1-1 1 0 0,0 0 0 0 0,0 0 0 0 0,-1 0 0 0 0,1-1-1 0 0,0 0 1 0 0,-1 0 0 0 0,1 0 0 0 0,-1 0 0 0 0,1 0-1 0 0,0-1 1 0 0,-1 0 0 0 0,1 0 0 0 0,0 0 0 0 0,0-1 0 0 0,0 1-1 0 0,0-1 1 0 0,0 0 0 0 0,0 0 0 0 0,0 0 0 0 0,1-1-1 0 0,-1 1 1 0 0,1-1 0 0 0,-1 0 0 0 0,-1-2 1 0 0,-4-3 36 0 0,0 1-256 0 0,2 0-1 0 0,-1 0 1 0 0,1-1 0 0 0,0 0 0 0 0,0 0-1 0 0,1-1 1 0 0,-2-4 220 0 0,7 11-61 0 0,0-1 0 0 0,0 1-1 0 0,0-1 1 0 0,0 1-1 0 0,1 0 1 0 0,0-1 0 0 0,-1 1-1 0 0,1-1 1 0 0,0 1 0 0 0,0-1-1 0 0,0 1 1 0 0,0-1 0 0 0,1 1-1 0 0,-1-1 1 0 0,1 1 0 0 0,-1 0-1 0 0,1-1 1 0 0,0 1 0 0 0,0 0-1 0 0,0-1 1 0 0,0 1 0 0 0,1 0-1 0 0,-1 0 1 0 0,0 0-1 0 0,1 0 1 0 0,0 0 0 0 0,-1 0-1 0 0,1 0 1 0 0,0 1 0 0 0,0-1-1 0 0,0 1 1 0 0,0-1 0 0 0,0 1-1 0 0,1-1 62 0 0,9-6-115 0 0,0 1-1 0 0,0 0 1 0 0,0 1-1 0 0,1 1 0 0 0,0 0 1 0 0,0 0-1 0 0,2 1 116 0 0,42-10-1559 0 0,-1 3-4017 0 0,-35 7 1726 0 0,-9 1-910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8.482"/>
    </inkml:context>
    <inkml:brush xml:id="br0">
      <inkml:brushProperty name="width" value="0.05" units="cm"/>
      <inkml:brushProperty name="height" value="0.05" units="cm"/>
      <inkml:brushProperty name="color" value="#5B2D90"/>
    </inkml:brush>
  </inkml:definitions>
  <inkml:trace contextRef="#ctx0" brushRef="#br0">1 2 11642 0 0,'46'-1'2244'0'0,"-29"4"-2377"0"0,70 18 40 0 0,-82-19 15 0 0,1 0 1 0 0,-1 0 0 0 0,1 1-1 0 0,-1-1 1 0 0,0 1 0 0 0,0 0-1 0 0,0 1 1 0 0,0-1 0 0 0,-1 1 0 0 0,0 0-1 0 0,1 0 1 0 0,-1 1 0 0 0,1 1 77 0 0,-4-4-5 0 0,-1 0 1 0 0,1 1 0 0 0,0-1-1 0 0,-1 0 1 0 0,0 1-1 0 0,1-1 1 0 0,-1 0 0 0 0,0 1-1 0 0,0-1 1 0 0,-1 0 0 0 0,1 1-1 0 0,0-1 1 0 0,-1 0-1 0 0,1 1 1 0 0,-1-1 0 0 0,0 0-1 0 0,-1 2 5 0 0,-17 41 236 0 0,17-41-275 0 0,-37 63 398 0 0,25-44-303 0 0,0 0 0 0 0,2 1 1 0 0,1 0-1 0 0,-1 6-56 0 0,9-22 22 0 0,1-1-1 0 0,0 1 1 0 0,1-1 0 0 0,-1 1 0 0 0,2-1 0 0 0,-1 1-1 0 0,1 0 1 0 0,0 0 0 0 0,0-1 0 0 0,1 1 0 0 0,0 0-1 0 0,1-1 1 0 0,0 1 0 0 0,0-1 0 0 0,0 1 0 0 0,3 3-22 0 0,-4-7-29 0 0,1-1 0 0 0,0-1 0 0 0,0 1 1 0 0,0 0-1 0 0,0 0 0 0 0,0-1 0 0 0,0 1 1 0 0,1-1-1 0 0,-1 0 0 0 0,1 1 1 0 0,0-1-1 0 0,-1 0 0 0 0,1-1 0 0 0,0 1 1 0 0,0 0-1 0 0,0-1 0 0 0,1 0 0 0 0,-1 0 1 0 0,0 0-1 0 0,0 0 0 0 0,1 0 0 0 0,-1-1 1 0 0,0 1-1 0 0,1-1 0 0 0,-1 0 0 0 0,1 0 1 0 0,-1 0-1 0 0,0 0 0 0 0,4-1 29 0 0,-3 0-500 0 0,0 0 1 0 0,0 0-1 0 0,0 0 0 0 0,0-1 0 0 0,0 0 0 0 0,0 1 0 0 0,-1-1 0 0 0,1 0 0 0 0,-1-1 1 0 0,1 1-1 0 0,-1-1 0 0 0,0 1 0 0 0,0-1 0 0 0,0 0 0 0 0,0 0 0 0 0,0-1 500 0 0,2-3-4494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38.847"/>
    </inkml:context>
    <inkml:brush xml:id="br0">
      <inkml:brushProperty name="width" value="0.05" units="cm"/>
      <inkml:brushProperty name="height" value="0.05" units="cm"/>
      <inkml:brushProperty name="color" value="#5B2D90"/>
    </inkml:brush>
  </inkml:definitions>
  <inkml:trace contextRef="#ctx0" brushRef="#br0">0 62 7594 0 0,'11'-1'4210'0'0,"33"-7"-3831"0"0,21-18 334 0 0,-10 3-5051 0 0,-47 21 642 0 0,-7 1-846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0.118"/>
    </inkml:context>
    <inkml:brush xml:id="br0">
      <inkml:brushProperty name="width" value="0.05" units="cm"/>
      <inkml:brushProperty name="height" value="0.05" units="cm"/>
      <inkml:brushProperty name="color" value="#5B2D90"/>
    </inkml:brush>
  </inkml:definitions>
  <inkml:trace contextRef="#ctx0" brushRef="#br0">0 454 6377 0 0,'41'-21'2580'0'0,"-10"1"-2046"0"0,0-2 0 0 0,-2-1 0 0 0,0-1 0 0 0,2-5-534 0 0,-8 5-1229 0 0,-1-1-1 0 0,-1-1 0 0 0,-1 0 1 0 0,12-24 1229 0 0,-2-2-430 0 0,-14 22 377 0 0,2 0 1 0 0,18-21 52 0 0,-50 157 5838 0 0,1 8-3555 0 0,2-36 612 0 0,1 77-2895 0 0,10-153-56 0 0,0-1 1 0 0,-1 1 0 0 0,1-1 0 0 0,0 1-1 0 0,0-1 1 0 0,0 1 0 0 0,0 0-1 0 0,1-1 1 0 0,-1 1 0 0 0,0-1 0 0 0,1 1-1 0 0,-1-1 1 0 0,1 1 0 0 0,-1-1 0 0 0,1 1-1 0 0,0-1 1 0 0,-1 0 0 0 0,1 1 0 0 0,0-1-1 0 0,0 0 1 0 0,0 1 0 0 0,0-1 0 0 0,0 0-1 0 0,1 0 1 0 0,-1 0 0 0 0,0 0-1 0 0,0 0 1 0 0,1 0 0 0 0,-1-1 0 0 0,1 1-1 0 0,-1 0 1 0 0,0-1 0 0 0,1 1 0 0 0,-1-1-1 0 0,1 1 1 0 0,0-1 0 0 0,-1 0 0 0 0,1 1-1 0 0,-1-1 1 0 0,2 0 55 0 0,8-1-456 0 0,-1-1 1 0 0,0 0-1 0 0,1 0 0 0 0,-1-1 1 0 0,0 0-1 0 0,5-3 456 0 0,-8 3-52 0 0,0 0 0 0 0,0 0 0 0 0,0 1 0 0 0,1 1 0 0 0,-1-1 1 0 0,1 1-1 0 0,-1 0 0 0 0,5 0 52 0 0,-11 2-53 0 0,1 0 0 0 0,-1 0-1 0 0,1 0 1 0 0,-1 0 0 0 0,1 0 0 0 0,-1 0 0 0 0,1 0 0 0 0,-1 0 0 0 0,0 1 0 0 0,0-1-1 0 0,1 0 1 0 0,-1 1 0 0 0,0-1 0 0 0,0 1 0 0 0,-1-1 0 0 0,1 1 0 0 0,0 0 0 0 0,0-1-1 0 0,-1 1 1 0 0,1 0 0 0 0,-1 0 0 0 0,0-1 0 0 0,1 1 0 0 0,-1 0 0 0 0,0 0 0 0 0,0 1 53 0 0,3 54 364 0 0,-3-49-445 0 0,-1 10 155 0 0,0 0-1 0 0,-2-1 1 0 0,0 1-1 0 0,-1-1 1 0 0,0 0 0 0 0,-1 0-1 0 0,-2 1-73 0 0,-30 71-3851 0 0,26-65 1807 0 0,7-12-2502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1.294"/>
    </inkml:context>
    <inkml:brush xml:id="br0">
      <inkml:brushProperty name="width" value="0.05" units="cm"/>
      <inkml:brushProperty name="height" value="0.05" units="cm"/>
      <inkml:brushProperty name="color" value="#5B2D90"/>
    </inkml:brush>
  </inkml:definitions>
  <inkml:trace contextRef="#ctx0" brushRef="#br0">378 29 6985 0 0,'-8'-5'7965'0'0,"-19"-1"-3992"0"0,4 0-2894 0 0,17 4-994 0 0,0-1 1 0 0,1 2 0 0 0,-1-1 0 0 0,0 1 0 0 0,0 0 0 0 0,0 0 0 0 0,0 0 0 0 0,0 1 0 0 0,0 0-1 0 0,0 0 1 0 0,0 1 0 0 0,0 0 0 0 0,0 0 0 0 0,0 0 0 0 0,0 0 0 0 0,0 1 0 0 0,0 0 0 0 0,1 1-1 0 0,-1-1 1 0 0,1 1 0 0 0,-1 0 0 0 0,-3 3-86 0 0,-3 2-109 0 0,1 0 1 0 0,0 1-1 0 0,0 0 0 0 0,1 1 0 0 0,0 0 1 0 0,1 1-1 0 0,0 0 0 0 0,1 0 0 0 0,-2 5 109 0 0,-2 5-139 0 0,0 0 0 0 0,2 0 0 0 0,1 2-1 0 0,1-1 1 0 0,0 1 0 0 0,2 0-1 0 0,1 0 1 0 0,-2 23 139 0 0,5-31-44 0 0,1 0-1 0 0,0-1 1 0 0,2 1 0 0 0,0 0-1 0 0,0-1 1 0 0,1 1 0 0 0,1-1 0 0 0,0 1-1 0 0,1-1 1 0 0,1 0 0 0 0,0-1-1 0 0,1 1 1 0 0,1-1 0 0 0,0 0-1 0 0,2 3 45 0 0,-3-7-25 0 0,0-2 0 0 0,0 1 0 0 0,1 0 0 0 0,0-1 0 0 0,0 0 0 0 0,1-1-1 0 0,-1 0 1 0 0,2 0 0 0 0,-1 0 0 0 0,0-1 0 0 0,1-1 0 0 0,0 1 0 0 0,0-1-1 0 0,1-1 1 0 0,-1 0 0 0 0,1 0 0 0 0,3 0 25 0 0,5 0 31 0 0,0-2 0 0 0,-1 0 0 0 0,1-1 0 0 0,0-1 0 0 0,0 0-1 0 0,0-1 1 0 0,-1-1 0 0 0,1-1 0 0 0,4-2-31 0 0,5-1 13 0 0,-1-1 0 0 0,1-1 1 0 0,-2-1-1 0 0,1-1 0 0 0,-1-1 0 0 0,-1-2 0 0 0,5-4-13 0 0,-21 13 127 0 0,0-1 0 0 0,0 0-1 0 0,-1-1 1 0 0,0 0 0 0 0,0 0-1 0 0,-1-1 1 0 0,0 1 0 0 0,0-1-1 0 0,-1-1 1 0 0,0 1 0 0 0,0-1-1 0 0,-1 0 1 0 0,0 0 0 0 0,-1 0 0 0 0,1-1-1 0 0,-2 1 1 0 0,0-1 0 0 0,0 1-1 0 0,-1-1 1 0 0,0 0 0 0 0,0-8-127 0 0,-1-1 236 0 0,-1 1 0 0 0,-1 0 0 0 0,0-1 0 0 0,-1 1 0 0 0,-1 0 0 0 0,-1 1 0 0 0,-1-1 0 0 0,-6-13-236 0 0,8 22 23 0 0,-1 0-1 0 0,1 0 1 0 0,-2 1 0 0 0,1 0-1 0 0,-1 0 1 0 0,-1 0 0 0 0,1 1-1 0 0,-1 0 1 0 0,-1 0 0 0 0,1 1-1 0 0,-1 0 1 0 0,0 0 0 0 0,0 1-1 0 0,-1 0 1 0 0,0 0 0 0 0,0 1-1 0 0,0 0-22 0 0,-62-18-4362 0 0,62 20 2624 0 0,0 1 0 0 0,0 0 0 0 0,0 0-1 0 0,0 1 1 0 0,0 0 0 0 0,0 1-1 0 0,-3 1 1739 0 0,-7 1-6320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4.492"/>
    </inkml:context>
    <inkml:brush xml:id="br0">
      <inkml:brushProperty name="width" value="0.05" units="cm"/>
      <inkml:brushProperty name="height" value="0.05" units="cm"/>
      <inkml:brushProperty name="color" value="#5B2D90"/>
    </inkml:brush>
  </inkml:definitions>
  <inkml:trace contextRef="#ctx0" brushRef="#br0">28 692 6233 0 0,'-21'1'6348'0'0,"14"-1"-2652"0"0,23-9-3502 0 0,-13 8-354 0 0,28-12 1001 0 0,0 1-1 0 0,1 2 0 0 0,16-3-840 0 0,22-7 216 0 0,113-39 173 0 0,554-192 582 0 0,-491 163-906 0 0,-110 42 15 0 0,-2-6-1 0 0,14-13-79 0 0,-123 50 143 0 0,-19 11-88 0 0,0 0 0 0 0,0 1 0 0 0,0 0 0 0 0,0-1 1 0 0,1 2-1 0 0,-1-1 0 0 0,1 1 0 0 0,-1 0 0 0 0,6 0-55 0 0,-11 2 24 0 0,-1 0-5 0 0,0 0-39 0 0,0 0-12 0 0,2 1-1273 0 0,-4-3-3763 0 0,-5-2-3125 0 0,2 1 6382 0 0,2 2-2706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7.774"/>
    </inkml:context>
    <inkml:brush xml:id="br0">
      <inkml:brushProperty name="width" value="0.05" units="cm"/>
      <inkml:brushProperty name="height" value="0.05" units="cm"/>
      <inkml:brushProperty name="color" value="#E71224"/>
    </inkml:brush>
  </inkml:definitions>
  <inkml:trace contextRef="#ctx0" brushRef="#br0">0 157 13587 0 0,'1'-5'73'0'0,"0"1"1"0"0,0-1-1 0 0,1 0 1 0 0,-1 1-1 0 0,1-1 1 0 0,0 1-1 0 0,0 0 1 0 0,1 0-1 0 0,-1 0 0 0 0,1 0 1 0 0,0 0-1 0 0,0 0 1 0 0,3-2-74 0 0,46-43 106 0 0,-45 42 24 0 0,1 1-1 0 0,1 0 0 0 0,-1 1 0 0 0,1 0 0 0 0,0 1 0 0 0,0 0 0 0 0,4-2-129 0 0,-11 6 27 0 0,0-1-1 0 0,0 1 1 0 0,0-1-1 0 0,0 1 0 0 0,0 0 1 0 0,0-1-1 0 0,0 1 1 0 0,0 0-1 0 0,0 0 1 0 0,0 1-1 0 0,0-1 0 0 0,0 0 1 0 0,0 1-1 0 0,0-1 1 0 0,0 1-1 0 0,0 0 1 0 0,0-1-1 0 0,0 1 0 0 0,0 0 1 0 0,-1 0-1 0 0,1 0 1 0 0,0 1-1 0 0,-1-1 1 0 0,1 0-1 0 0,0 0 0 0 0,-1 1 1 0 0,0-1-1 0 0,1 1 1 0 0,-1 0-1 0 0,0-1 1 0 0,0 1-1 0 0,0 0 0 0 0,0 0 1 0 0,0-1-1 0 0,0 1 1 0 0,-1 0-1 0 0,2 2-26 0 0,9 33 387 0 0,0 1-1 0 0,-3 0 1 0 0,3 28-387 0 0,-5-29-1075 0 0,1 0 0 0 0,2 0 1 0 0,1 0-1 0 0,3-1 1075 0 0,-6-21-3252 0 0,-5-11-1527 0 0,-1-5-469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4.934"/>
    </inkml:context>
    <inkml:brush xml:id="br0">
      <inkml:brushProperty name="width" value="0.05" units="cm"/>
      <inkml:brushProperty name="height" value="0.05" units="cm"/>
      <inkml:brushProperty name="color" value="#5B2D90"/>
    </inkml:brush>
  </inkml:definitions>
  <inkml:trace contextRef="#ctx0" brushRef="#br0">17 12 10354 0 0,'-1'-1'288'0'0,"1"1"-1"0"0,-1 0 1 0 0,1 0-1 0 0,-1 0 1 0 0,0 0 0 0 0,1 0-1 0 0,-1 0 1 0 0,1 0-1 0 0,-1 0 1 0 0,0 0-1 0 0,1 0 1 0 0,-1 0-1 0 0,1 0 1 0 0,-1 0-1 0 0,1 0 1 0 0,-1 1 0 0 0,0-1-1 0 0,1 0 1 0 0,-1 0-1 0 0,1 1 1 0 0,-1-1-1 0 0,1 0 1 0 0,-1 1-1 0 0,1-1 1 0 0,-1 0 0 0 0,1 1-1 0 0,0-1 1 0 0,-1 1-1 0 0,1-1 1 0 0,0 1-1 0 0,-1-1-287 0 0,2 1 39 0 0,0-1-1 0 0,0 0 1 0 0,0 1-1 0 0,0-1 0 0 0,0 0 1 0 0,0 0-1 0 0,0 0 1 0 0,0 0-1 0 0,0 1 0 0 0,0-1 1 0 0,0-1-1 0 0,-1 1 1 0 0,1 0-1 0 0,0 0 0 0 0,0 0 1 0 0,0 0-1 0 0,0-1 1 0 0,0 1-1 0 0,0 0 1 0 0,0-1-1 0 0,0 0-38 0 0,12-3-81 0 0,0 1 0 0 0,0 0 0 0 0,0 1-1 0 0,0 0 1 0 0,0 1 0 0 0,0 1 0 0 0,0 0 0 0 0,0 1 0 0 0,1 0-1 0 0,-1 1 1 0 0,0 0 0 0 0,-1 1 0 0 0,6 2 81 0 0,-19 0 130 0 0,0 0-1 0 0,-1 0 1 0 0,1 1 0 0 0,-1-1 0 0 0,0-1-1 0 0,-1 1 1 0 0,1 0 0 0 0,-1 0-1 0 0,-1 0-129 0 0,1 0 56 0 0,-40 68-805 0 0,16-29-3045 0 0,3 0-4350 0 0,16-27 1852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8.011"/>
    </inkml:context>
    <inkml:brush xml:id="br0">
      <inkml:brushProperty name="width" value="0.05" units="cm"/>
      <inkml:brushProperty name="height" value="0.05" units="cm"/>
      <inkml:brushProperty name="color" value="#5B2D90"/>
    </inkml:brush>
  </inkml:definitions>
  <inkml:trace contextRef="#ctx0" brushRef="#br0">30 0 6673 0 0,'-3'3'654'0'0,"1"0"-1"0"0,-1 0 0 0 0,1 1 0 0 0,0-1 0 0 0,0 1 1 0 0,0-1-1 0 0,1 1 0 0 0,-1 0 0 0 0,1-1 0 0 0,-1 3-653 0 0,-5 46 1780 0 0,7-29-1395 0 0,0-1 0 0 0,2 0 1 0 0,3 11-386 0 0,-3-21 372 0 0,0 0-1 0 0,1 0 1 0 0,0-1 0 0 0,1 1-1 0 0,0-1 1 0 0,6 10-372 0 0,-8-18 65 0 0,-1 0-1 0 0,1-1 1 0 0,-1 1-1 0 0,1-1 1 0 0,0 0-1 0 0,0 1 1 0 0,0-1-1 0 0,0 0 1 0 0,1 0-1 0 0,-1 0 1 0 0,1 0-1 0 0,-1-1 1 0 0,1 1-1 0 0,-1-1 1 0 0,1 1-1 0 0,0-1 1 0 0,0 0-1 0 0,0 0 1 0 0,0 0 0 0 0,0 0-1 0 0,0-1 1 0 0,0 1-1 0 0,0-1 1 0 0,0 0-1 0 0,0 0 1 0 0,0 0-1 0 0,0 0 1 0 0,1-1-65 0 0,-1 1 73 0 0,0-1 0 0 0,0 0 0 0 0,0 1 0 0 0,0-1 0 0 0,-1-1 0 0 0,1 1 0 0 0,0 0 0 0 0,-1-1 0 0 0,1 1 0 0 0,-1-1 0 0 0,0 0 0 0 0,1 1 0 0 0,-1-1 0 0 0,0 0 0 0 0,0-1 0 0 0,0 1 0 0 0,0 0 0 0 0,-1-1 0 0 0,1 1 0 0 0,-1-1 0 0 0,1 1 0 0 0,-1-1 0 0 0,0 1 1 0 0,0-1-1 0 0,0 0 0 0 0,0 0 0 0 0,0 0 0 0 0,-1 0 0 0 0,1 0 0 0 0,-1 0-73 0 0,0 3 28 0 0,0 0-14 0 0,0 0-18 0 0,0 0-52 0 0,21 28-5707 0 0,-11-21 5661 0 0,0 0 0 0 0,0 0 0 0 0,1-2 0 0 0,0 1 0 0 0,0-1 0 0 0,0 0 0 0 0,1-1 0 0 0,-1-1 0 0 0,4 1 102 0 0,-12-4 98 0 0,-1 1 0 0 0,1-1 1 0 0,0 1-1 0 0,0-1 1 0 0,0 0-1 0 0,-1 0 0 0 0,1-1 1 0 0,0 1-1 0 0,0 0 0 0 0,0-1 1 0 0,-1 0-1 0 0,1 1 1 0 0,0-1-1 0 0,-1 0 0 0 0,1-1 1 0 0,-1 1-1 0 0,1 0 1 0 0,-1-1-1 0 0,0 1 0 0 0,1-1 1 0 0,-1 0-1 0 0,0 0 0 0 0,0 0 1 0 0,0 0-1 0 0,0 0 1 0 0,-1 0-1 0 0,1 0 0 0 0,0-1 1 0 0,-1 1-1 0 0,0-1 0 0 0,1 1 1 0 0,-1-1-1 0 0,0 1 1 0 0,0-1-1 0 0,-1 0 0 0 0,1 1 1 0 0,0-1-1 0 0,-1 0 0 0 0,0 0 1 0 0,0 0-1 0 0,0 1 1 0 0,0-1-99 0 0,0-6 246 0 0,0 0 0 0 0,-1 0 0 0 0,0 1-1 0 0,-1-1 1 0 0,0 0 0 0 0,0 1 0 0 0,0 0 0 0 0,-2-1 0 0 0,1 1 0 0 0,-1 0 0 0 0,-4-6-246 0 0,-11-31-4267 0 0,8 0-7042 0 0,11 35 5426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8.473"/>
    </inkml:context>
    <inkml:brush xml:id="br0">
      <inkml:brushProperty name="width" value="0.05" units="cm"/>
      <inkml:brushProperty name="height" value="0.05" units="cm"/>
      <inkml:brushProperty name="color" value="#5B2D90"/>
    </inkml:brush>
  </inkml:definitions>
  <inkml:trace contextRef="#ctx0" brushRef="#br0">23 0 9146 0 0,'-15'26'5377'0'0,"8"7"-3623"0"0,6 37-2517 0 0,2-46 1238 0 0,2 46-1834 0 0,10 33-8114 0 0,-10-90 4708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1.176"/>
    </inkml:context>
    <inkml:brush xml:id="br0">
      <inkml:brushProperty name="width" value="0.05" units="cm"/>
      <inkml:brushProperty name="height" value="0.05" units="cm"/>
      <inkml:brushProperty name="color" value="#5B2D90"/>
    </inkml:brush>
  </inkml:definitions>
  <inkml:trace contextRef="#ctx0" brushRef="#br0">0 1 6777 0 0,'14'9'10682'0'0,"11"3"-7913"0"0,38 22-3057 0 0,16 18 378 0 0,3-3 1 0 0,1-4-1 0 0,2-3 0 0 0,2-5 0 0 0,34 9-90 0 0,-111-42 478 0 0,-2-2-1429 0 0,-10-7-2246 0 0,-11-19-3985 0 0,-15-60 961 0 0,25 75 2911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1.762"/>
    </inkml:context>
    <inkml:brush xml:id="br0">
      <inkml:brushProperty name="width" value="0.05" units="cm"/>
      <inkml:brushProperty name="height" value="0.05" units="cm"/>
      <inkml:brushProperty name="color" value="#5B2D90"/>
    </inkml:brush>
  </inkml:definitions>
  <inkml:trace contextRef="#ctx0" brushRef="#br0">42 32 5721 0 0,'-21'-24'588'0'0,"13"16"1722"0"0,12 13 3247 0 0,39 19-6468 0 0,-11-8 1553 0 0,-14-5-394 0 0,42 31-133 0 0,-57-40 59 0 0,1 1 0 0 0,-1 0 0 0 0,0 0 0 0 0,0 0 0 0 0,0 1 0 0 0,-1-1 0 0 0,1 0 0 0 0,-1 1 0 0 0,1 0 0 0 0,-1 0 0 0 0,-1 0 0 0 0,1 0 0 0 0,1 2-174 0 0,-3-1 300 0 0,0 0 0 0 0,0-1 0 0 0,-1 1 0 0 0,0 0 0 0 0,0-1 0 0 0,0 1 0 0 0,0-1 0 0 0,0 0 0 0 0,-1 1 0 0 0,0-1 0 0 0,0 0 0 0 0,0 0 0 0 0,0 0 0 0 0,-1 0 0 0 0,0 0 0 0 0,1-1 0 0 0,-1 1 0 0 0,-1-1 0 0 0,1 1 0 0 0,-3 1-300 0 0,-5 5-1 0 0,-1 0 0 0 0,0-1 0 0 0,0 0-1 0 0,0-1 1 0 0,-12 6 1 0 0,20-13-376 0 0,1 1 0 0 0,-1-1 0 0 0,1 0 0 0 0,-1-1 0 0 0,1 1 0 0 0,-1 0 0 0 0,0-1 0 0 0,0 0 0 0 0,0 0 376 0 0,1 0-1020 0 0,-1 0 0 0 0,0 0 0 0 0,1-1 0 0 0,-1 0 0 0 0,0 1 0 0 0,1-1 0 0 0,-1 0 0 0 0,1-1 0 0 0,-1 1 1020 0 0,-6-5-7001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4.175"/>
    </inkml:context>
    <inkml:brush xml:id="br0">
      <inkml:brushProperty name="width" value="0.05" units="cm"/>
      <inkml:brushProperty name="height" value="0.05" units="cm"/>
      <inkml:brushProperty name="color" value="#5B2D90"/>
    </inkml:brush>
  </inkml:definitions>
  <inkml:trace contextRef="#ctx0" brushRef="#br0">7 477 13131 0 0,'-7'6'5167'0'0,"12"-11"-5106"0"0,16-13-811 0 0,126-57 2506 0 0,149-71-1559 0 0,-100 61-153 0 0,-170 71-3 0 0,-20 10 17 0 0,0 0-1 0 0,0 1 1 0 0,1 0-1 0 0,0 0 1 0 0,-1 0 0 0 0,1 1-1 0 0,0 0 1 0 0,0 0 0 0 0,6 0-58 0 0,-12 2-159 0 0,0 0 1 0 0,0 0-1 0 0,0 0 0 0 0,-1 0 1 0 0,1-1-1 0 0,0 1 1 0 0,0 0-1 0 0,0 0 1 0 0,-1-1-1 0 0,1 1 1 0 0,0 0-1 0 0,-1-1 1 0 0,1 1-1 0 0,0-1 1 0 0,-1 1-1 0 0,1-1 0 0 0,0 1 1 0 0,-1-1-1 0 0,1 1 1 0 0,-1-1-1 0 0,1 0 1 0 0,-1 1-1 0 0,1-1 1 0 0,-1 0-1 0 0,1 0 1 0 0,-1 1-1 0 0,0-2 159 0 0,4-28-5151 0 0,-4 21 3485 0 0,-1 0 1 0 0,-1 0 0 0 0,0 0 0 0 0,0 0-1 0 0,-2-5 1666 0 0,1 5-2399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4.641"/>
    </inkml:context>
    <inkml:brush xml:id="br0">
      <inkml:brushProperty name="width" value="0.05" units="cm"/>
      <inkml:brushProperty name="height" value="0.05" units="cm"/>
      <inkml:brushProperty name="color" value="#5B2D90"/>
    </inkml:brush>
  </inkml:definitions>
  <inkml:trace contextRef="#ctx0" brushRef="#br0">0 1 10090 0 0,'16'8'6980'0'0,"66"21"-7568"0"0,34-7 467 0 0,-116-21 195 0 0,1-1 1 0 0,-1 0 0 0 0,1 1-1 0 0,-1-1 1 0 0,1 1 0 0 0,-1-1-1 0 0,0 1 1 0 0,1-1 0 0 0,-1 1-1 0 0,0-1 1 0 0,1 1 0 0 0,-1 0-1 0 0,0-1 1 0 0,0 1-1 0 0,1-1 1 0 0,-1 1 0 0 0,0 0-1 0 0,0-1 1 0 0,0 1 0 0 0,0-1-1 0 0,0 1 1 0 0,0 0 0 0 0,0-1-1 0 0,0 1 1 0 0,0 0 0 0 0,0-1-1 0 0,0 1 1 0 0,-1-1 0 0 0,1 1-1 0 0,0 0 1 0 0,0-1-1 0 0,0 1 1 0 0,-1-1 0 0 0,1 1-1 0 0,0-1 1 0 0,-1 1 0 0 0,1 0-75 0 0,-17 34 1215 0 0,10-21-1206 0 0,-6 19-295 0 0,-1-1 1 0 0,-2-1-1 0 0,-16 24 286 0 0,12-25-4068 0 0,-2 0-3772 0 0,16-24 1674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5.374"/>
    </inkml:context>
    <inkml:brush xml:id="br0">
      <inkml:brushProperty name="width" value="0.05" units="cm"/>
      <inkml:brushProperty name="height" value="0.05" units="cm"/>
      <inkml:brushProperty name="color" value="#5B2D90"/>
    </inkml:brush>
  </inkml:definitions>
  <inkml:trace contextRef="#ctx0" brushRef="#br0">23 0 11963 0 0,'-2'3'500'0'0,"-1"-1"1"0"0,1 1-1 0 0,1 0 1 0 0,-1-1-1 0 0,0 1 1 0 0,1 0 0 0 0,-1 0-1 0 0,1 0 1 0 0,0 0-1 0 0,0 0 1 0 0,0 0-1 0 0,1 1-500 0 0,-3 45 1298 0 0,6-22-2041 0 0,2 0 1 0 0,6 22 742 0 0,-5-24 839 0 0,-4-16-786 0 0,34 178 1689 0 0,-31-155-1273 0 0,-2 1 0 0 0,-2 1 1 0 0,-1-1-1 0 0,-3 23-469 0 0,4-42-640 0 0,7-30-1160 0 0,3-5 1585 0 0,0 6-170 0 0,1 0 1 0 0,0 1 0 0 0,1 1 0 0 0,0-1 0 0 0,1 2 0 0 0,1 0 0 0 0,0 1 0 0 0,12-7 384 0 0,-16 11-284 0 0,0 1 0 0 0,1 0 0 0 0,0 1 0 0 0,0 0 0 0 0,0 1 0 0 0,0 0 0 0 0,1 1 0 0 0,-1 0-1 0 0,1 1 1 0 0,0 0 0 0 0,0 1 0 0 0,0 1 0 0 0,1 0 284 0 0,-12 0 15 0 0,0 0-1 0 0,0 0 0 0 0,0 1 1 0 0,0-1-1 0 0,-1 0 1 0 0,1 1-1 0 0,0-1 1 0 0,0 1-1 0 0,0 0 0 0 0,-1 0 1 0 0,1 0-1 0 0,0 0 1 0 0,-1 0-1 0 0,1 0 1 0 0,-1 0-1 0 0,1 0 0 0 0,-1 0 1 0 0,1 1-1 0 0,-1-1 1 0 0,0 1-1 0 0,0-1 1 0 0,0 1-1 0 0,0-1 1 0 0,1 1-15 0 0,-1 2 73 0 0,0-1 1 0 0,0 0-1 0 0,-1 0 1 0 0,1 1 0 0 0,-1-1-1 0 0,1 0 1 0 0,-1 1 0 0 0,0-1-1 0 0,0 1 1 0 0,-1-1 0 0 0,1 0-1 0 0,-1 1 1 0 0,0 0-74 0 0,-2 8 446 0 0,-1 1-1 0 0,0-1 1 0 0,-1 0 0 0 0,-1 0 0 0 0,0 0-1 0 0,-5 7-445 0 0,-4 4 1089 0 0,-1-1-1 0 0,-1 0 1 0 0,-15 13-1089 0 0,25-28 239 0 0,-1 1 1 0 0,0-1-1 0 0,0 0 1 0 0,-1-1-1 0 0,0 0 1 0 0,0 0-1 0 0,0-1 1 0 0,-1-1-1 0 0,1 1 1 0 0,-1-1-1 0 0,-1-1-239 0 0,8-2-110 0 0,-1 0 0 0 0,1-1-1 0 0,-1 1 1 0 0,1-1 0 0 0,-1 0-1 0 0,0 0 1 0 0,1 0 0 0 0,-1-1-1 0 0,1 1 1 0 0,-1-1 0 0 0,1 0-1 0 0,-1 0 1 0 0,1 0 0 0 0,0 0-1 0 0,-1-1 1 0 0,1 1 0 0 0,0-1-1 0 0,0 0 1 0 0,0 0 0 0 0,0 0-1 0 0,0 0 1 0 0,-1-2 110 0 0,1 0-726 0 0,-1 0 0 0 0,1 1 0 0 0,0-1 0 0 0,0 0 0 0 0,0-1 0 0 0,1 1 0 0 0,0 0 0 0 0,0-1 0 0 0,0 0 0 0 0,0 1 0 0 0,1-1 0 0 0,-1 0 0 0 0,1 0 0 0 0,1 0 0 0 0,-1-3 726 0 0,2-22-4180 0 0,0 20-521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6.071"/>
    </inkml:context>
    <inkml:brush xml:id="br0">
      <inkml:brushProperty name="width" value="0.05" units="cm"/>
      <inkml:brushProperty name="height" value="0.05" units="cm"/>
      <inkml:brushProperty name="color" value="#5B2D90"/>
    </inkml:brush>
  </inkml:definitions>
  <inkml:trace contextRef="#ctx0" brushRef="#br0">1 57 13691 0 0,'8'-12'4238'0'0,"11"-1"-3428"0"0,18-3-1044 0 0,-26 12 232 0 0,24-6 368 0 0,-34 9-310 0 0,0 1-1 0 0,0 0 1 0 0,0 0 0 0 0,0 0 0 0 0,0-1-1 0 0,0 1 1 0 0,0 0 0 0 0,0 0-1 0 0,0 1 1 0 0,0-1 0 0 0,0 0-1 0 0,0 0 1 0 0,0 0 0 0 0,-1 0-1 0 0,1 1 1 0 0,0-1 0 0 0,0 1-1 0 0,0-1 1 0 0,0 1 0 0 0,0-1 0 0 0,0 1-1 0 0,0-1 1 0 0,-1 1 0 0 0,1-1-1 0 0,0 1 1 0 0,-1 0 0 0 0,1 0-1 0 0,0 0-55 0 0,0 4 21 0 0,-1 0 0 0 0,1 0 0 0 0,-1 0 0 0 0,0 0-1 0 0,-1 0 1 0 0,1-1 0 0 0,-1 1 0 0 0,0 0 0 0 0,0 0 0 0 0,0 0-1 0 0,-1 0 1 0 0,0-1 0 0 0,-1 3-21 0 0,-6 25 167 0 0,3-2 108 0 0,4-20-377 0 0,0-1-1 0 0,1 1 1 0 0,-1-1 0 0 0,2 1-1 0 0,0 0 1 0 0,0-1-1 0 0,1 7 103 0 0,0-13-67 0 0,-1 0 0 0 0,1 0 0 0 0,0 0-1 0 0,1-1 1 0 0,-1 1 0 0 0,1 0 0 0 0,-1 0-1 0 0,1-1 1 0 0,0 1 0 0 0,0-1 0 0 0,0 0-1 0 0,0 1 1 0 0,0-1 0 0 0,0 0 0 0 0,1 0-1 0 0,-1-1 1 0 0,1 1 0 0 0,-1 0 0 0 0,1-1-1 0 0,0 1 1 0 0,0-1 0 0 0,-1 0 0 0 0,1 0-1 0 0,0 0 1 0 0,0 0 0 0 0,2 0 67 0 0,10 1 92 0 0,0 1 1 0 0,0-2-1 0 0,0 0 1 0 0,0-1-1 0 0,0 0 1 0 0,0-1-1 0 0,0-1 0 0 0,0 0 1 0 0,6-2-93 0 0,35-10 636 0 0,42-17-636 0 0,-91 29-42 0 0,23-6-228 0 0,27-10-2170 0 0,-30-1-9654 0 0,-23 15 7204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5.855"/>
    </inkml:context>
    <inkml:brush xml:id="br0">
      <inkml:brushProperty name="width" value="0.05" units="cm"/>
      <inkml:brushProperty name="height" value="0.05" units="cm"/>
      <inkml:brushProperty name="color" value="#5B2D90"/>
    </inkml:brush>
  </inkml:definitions>
  <inkml:trace contextRef="#ctx0" brushRef="#br0">9 1 6345 0 0,'-4'12'12548'0'0,"1"18"-9587"0"0,2 26-3004 0 0,1-37-98 0 0,2-1-1 0 0,0 1 1 0 0,1 0 0 0 0,3 7 141 0 0,6 15-7431 0 0,-6-27 52 0 0,-3-10 1879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38.033"/>
    </inkml:context>
    <inkml:brush xml:id="br0">
      <inkml:brushProperty name="width" value="0.05" units="cm"/>
      <inkml:brushProperty name="height" value="0.05" units="cm"/>
      <inkml:brushProperty name="color" value="#E71224"/>
    </inkml:brush>
  </inkml:definitions>
  <inkml:trace contextRef="#ctx0" brushRef="#br0">39 357 12635 0 0,'-2'-1'429'0'0,"-1"0"1"0"0,1-1-1 0 0,-1 0 1 0 0,1 1 0 0 0,0-1-1 0 0,0 0 1 0 0,0 0-1 0 0,0 0 1 0 0,0 0 0 0 0,1-1-1 0 0,-1 1 1 0 0,0 0-1 0 0,1-1 1 0 0,0 1 0 0 0,-1-1-1 0 0,1 0 1 0 0,0 1-1 0 0,0-3-429 0 0,0-1 159 0 0,0 0-1 0 0,0 0 0 0 0,0-1 1 0 0,1 1-1 0 0,0 0 1 0 0,0-1-1 0 0,1 1 0 0 0,0-5-158 0 0,3-5-118 0 0,-1 0-1 0 0,2 0 1 0 0,0 1-1 0 0,1 0 1 0 0,1 0-1 0 0,5-8 119 0 0,-7 13-84 0 0,1 1 1 0 0,0 0-1 0 0,0 0 1 0 0,1 1-1 0 0,1-1 0 0 0,-1 2 1 0 0,1-1-1 0 0,0 1 0 0 0,1 0 1 0 0,0 1-1 0 0,0 0 0 0 0,1 0 84 0 0,2 0-145 0 0,1 0 0 0 0,0 1-1 0 0,0 1 1 0 0,0 0-1 0 0,1 1 1 0 0,-1 0-1 0 0,1 1 1 0 0,0 1 0 0 0,4 0 145 0 0,-3 0-219 0 0,-1 1 0 0 0,1 0 0 0 0,-1 1 1 0 0,0 1-1 0 0,0 0 0 0 0,0 1 1 0 0,2 1 218 0 0,-10-2-120 0 0,-1 0 1 0 0,1 0 0 0 0,0 1 0 0 0,-1 0-1 0 0,1-1 1 0 0,-1 2 0 0 0,0-1 0 0 0,0 1-1 0 0,0 0 1 0 0,-1 0 0 0 0,1 0 0 0 0,-1 0-1 0 0,0 1 1 0 0,0 0 0 0 0,-1 0 0 0 0,1 0 0 0 0,2 5 119 0 0,-6-8 84 0 0,1 0 1 0 0,-1 0 0 0 0,0 1 0 0 0,0-1 0 0 0,0 0 0 0 0,0 0-1 0 0,0 1 1 0 0,0-1 0 0 0,0 0 0 0 0,-1 0 0 0 0,1 1 0 0 0,-1-1-1 0 0,0 0 1 0 0,0 0 0 0 0,0 0 0 0 0,0 0 0 0 0,0 0-1 0 0,0 0 1 0 0,0 0 0 0 0,-1 1-85 0 0,-33 43 682 0 0,26-34-640 0 0,-23 26 152 0 0,-2-1-1 0 0,-5 1-193 0 0,17-18 6 0 0,1 1-1 0 0,0 1 1 0 0,2 1-1 0 0,0 1 0 0 0,2 0 1 0 0,1 2-1 0 0,-7 13-5 0 0,21-33-12 0 0,0 0-1 0 0,0 0 0 0 0,1 0 0 0 0,0 0 0 0 0,0 0 0 0 0,0 1 0 0 0,1-1 1 0 0,0 0-1 0 0,0 0 0 0 0,0 0 0 0 0,1 1 0 0 0,0-1 0 0 0,0 0 0 0 0,1 0 1 0 0,-1 0-1 0 0,2 0 0 0 0,1 4 13 0 0,-3-7 9 0 0,0 0 1 0 0,1-1 0 0 0,-1 1-1 0 0,1 0 1 0 0,0-1 0 0 0,0 1-1 0 0,0-1 1 0 0,0 0 0 0 0,0 0-1 0 0,0 1 1 0 0,1-2-1 0 0,-1 1 1 0 0,1 0 0 0 0,-1 0-1 0 0,1-1 1 0 0,0 1 0 0 0,0-1-1 0 0,-1 0 1 0 0,1 0 0 0 0,0 0-1 0 0,0 0 1 0 0,0 0 0 0 0,0-1-1 0 0,0 1 1 0 0,1-1-1 0 0,-1 0 1 0 0,0 0 0 0 0,0 0-1 0 0,0 0 1 0 0,0-1 0 0 0,0 1-1 0 0,0-1 1 0 0,0 0 0 0 0,0 0-1 0 0,1 0-9 0 0,15-7-2202 0 0,22-4-7594 0 0,-34 11 4465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8.138"/>
    </inkml:context>
    <inkml:brush xml:id="br0">
      <inkml:brushProperty name="width" value="0.05" units="cm"/>
      <inkml:brushProperty name="height" value="0.05" units="cm"/>
      <inkml:brushProperty name="color" value="#E71224"/>
    </inkml:brush>
  </inkml:definitions>
  <inkml:trace contextRef="#ctx0" brushRef="#br0">11 1 15555 0 0,'-4'22'289'0'0,"1"0"-1"0"0,1 0 0 0 0,1 1 0 0 0,0-1 1 0 0,2 1-1 0 0,1-1 0 0 0,1 0 1 0 0,1 0-1 0 0,4 17-288 0 0,14 38 568 0 0,3-2 0 0 0,4 3-568 0 0,-28-76 5 0 0,9 26-41 0 0,-3-7-346 0 0,1-1-1 0 0,0 0 1 0 0,2 0-1 0 0,0-1 0 0 0,1 0 1 0 0,1 0 382 0 0,-12-19-97 0 0,0-1 1 0 0,0 1 0 0 0,0 0 0 0 0,1 0-1 0 0,-1 0 1 0 0,0 0 0 0 0,0-1 0 0 0,0 1-1 0 0,0 0 1 0 0,0 0 0 0 0,0 0 0 0 0,0 0 0 0 0,0 0-1 0 0,0-1 1 0 0,1 1 0 0 0,-1 0 0 0 0,0 0-1 0 0,0 0 1 0 0,0 0 0 0 0,0 0 0 0 0,1 0-1 0 0,-1 0 1 0 0,0 0 0 0 0,0 0 0 0 0,0-1-1 0 0,0 1 1 0 0,1 0 0 0 0,-1 0 0 0 0,0 0-1 0 0,0 0 1 0 0,0 0 0 0 0,0 0 0 0 0,1 0-1 0 0,-1 0 1 0 0,0 0 0 0 0,0 0 0 0 0,0 0-1 0 0,0 0 1 0 0,1 1 0 0 0,-1-1 0 0 0,0 0 0 0 0,0 0-1 0 0,0 0 1 0 0,0 0 0 0 0,1 0 0 0 0,-1 0-1 0 0,0 0 1 0 0,0 0 0 0 0,0 0 0 0 0,0 1-1 0 0,0-1 1 0 0,1 0 0 0 0,-1 0 0 0 0,0 0-1 0 0,0 0 1 0 0,0 0 0 0 0,0 1 0 0 0,0-1-1 0 0,0 0 1 0 0,0 0 0 0 0,0 0 0 0 0,0 0-1 0 0,0 1 1 0 0,0-1 0 0 0,0 0 0 0 0,0 0 0 0 0,0 0 96 0 0,0-14-3482 0 0,0 13 3436 0 0,-1-7-4722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6.149"/>
    </inkml:context>
    <inkml:brush xml:id="br0">
      <inkml:brushProperty name="width" value="0.05" units="cm"/>
      <inkml:brushProperty name="height" value="0.05" units="cm"/>
      <inkml:brushProperty name="color" value="#5B2D90"/>
    </inkml:brush>
  </inkml:definitions>
  <inkml:trace contextRef="#ctx0" brushRef="#br0">0 0 11626 0 0,'56'54'6495'0'0,"1"-1"-6437"0"0,47 30-58 0 0,56 23 900 0 0,4-7 0 0 0,145 62-900 0 0,-105-56 700 0 0,-31-14-477 0 0,5-8 1 0 0,14-3-224 0 0,1-7 110 0 0,140 49 41 0 0,-243-95-28 0 0,-40-12 9 0 0,0 1-1 0 0,-1 3 1 0 0,1 3-132 0 0,-49-22 55 0 0,-1 0 0 0 0,1 0 0 0 0,-1 0 1 0 0,1 1-1 0 0,-1-1 0 0 0,1 0 0 0 0,-1 0 1 0 0,1 0-1 0 0,-1 1 0 0 0,1-1 0 0 0,-1 0 1 0 0,1 1-1 0 0,-1-1 0 0 0,0 0 0 0 0,1 1 1 0 0,-1-1-1 0 0,0 0 0 0 0,1 1 0 0 0,-1-1 1 0 0,0 1-1 0 0,1-1 0 0 0,-1 1 0 0 0,0-1 1 0 0,0 1-1 0 0,1-1 0 0 0,-1 1 0 0 0,0-1 1 0 0,0 1-1 0 0,0-1 0 0 0,0 1-55 0 0,-14 3-755 0 0,-12-8-3525 0 0,5-7-4641 0 0,15 5 5874 0 0,-2-1-2976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6.963"/>
    </inkml:context>
    <inkml:brush xml:id="br0">
      <inkml:brushProperty name="width" value="0.05" units="cm"/>
      <inkml:brushProperty name="height" value="0.05" units="cm"/>
      <inkml:brushProperty name="color" value="#5B2D90"/>
    </inkml:brush>
  </inkml:definitions>
  <inkml:trace contextRef="#ctx0" brushRef="#br0">146 1 7170 0 0,'1'6'801'0'0,"-1"-1"0"0"0,1 1 1 0 0,0 0-1 0 0,0 0 0 0 0,1-1 1 0 0,-1 1-1 0 0,1 0 1 0 0,1-1-1 0 0,-1 1-801 0 0,8 12 930 0 0,1-1 0 0 0,0 0 0 0 0,10 11-930 0 0,-9-13 697 0 0,-1 0 1 0 0,-1 0 0 0 0,-1 1 0 0 0,1 2-698 0 0,-8-14 193 0 0,-1 1 0 0 0,0-1 0 0 0,0 1 0 0 0,0 0 0 0 0,-1-1 0 0 0,1 1 0 0 0,-1 0 0 0 0,0-1 0 0 0,0 1 0 0 0,-1 0 0 0 0,1 0 0 0 0,-1-1 0 0 0,0 1 0 0 0,-1-1 0 0 0,1 1 0 0 0,-1-1 0 0 0,0 1 0 0 0,0-1 0 0 0,0 0 0 0 0,0 0 0 0 0,-1 0 0 0 0,1 0 0 0 0,-1 0 0 0 0,-3 2-193 0 0,-10 12 38 0 0,-1 0 0 0 0,-1-2 1 0 0,0 0-1 0 0,-9 5-38 0 0,12-9-107 0 0,6-5-627 0 0,-1 0 0 0 0,0 0 0 0 0,-1-1-1 0 0,0 0 1 0 0,-5 1 734 0 0,11-4-1629 0 0,0-1 1 0 0,-1-1-1 0 0,0 1 0 0 0,1-1 0 0 0,-1 0 0 0 0,0 0 1 0 0,-4-1 1628 0 0,-4-1-7425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49.379"/>
    </inkml:context>
    <inkml:brush xml:id="br0">
      <inkml:brushProperty name="width" value="0.05" units="cm"/>
      <inkml:brushProperty name="height" value="0.05" units="cm"/>
      <inkml:brushProperty name="color" value="#5B2D90"/>
    </inkml:brush>
  </inkml:definitions>
  <inkml:trace contextRef="#ctx0" brushRef="#br0">13 1 6585 0 0,'-10'21'10645'0'0,"7"11"-7607"0"0,8 36-4961 0 0,-3-49 3031 0 0,3 22-543 0 0,1 1-1 0 0,2-1 0 0 0,2-1 0 0 0,15 40-564 0 0,-25-79 9 0 0,0 0 0 0 0,0 0 0 0 0,0 0 0 0 0,1 0 0 0 0,-1 0 0 0 0,0 0 0 0 0,1 0 1 0 0,-1 0-1 0 0,1-1 0 0 0,-1 1 0 0 0,1 0 0 0 0,-1 0 0 0 0,1 0 0 0 0,0-1 0 0 0,-1 1 0 0 0,1 0 0 0 0,0-1 0 0 0,0 1 0 0 0,-1 0 0 0 0,1-1 0 0 0,0 1 0 0 0,0-1 0 0 0,0 1 1 0 0,0-1-1 0 0,0 0 0 0 0,0 1 0 0 0,0-1 0 0 0,0 0 0 0 0,0 0 0 0 0,0 1 0 0 0,0-1 0 0 0,0 0 0 0 0,0 0 0 0 0,0 0-9 0 0,1-1-29 0 0,0 0 1 0 0,1 0-1 0 0,-1-1 0 0 0,0 1 0 0 0,0-1 0 0 0,0 1 1 0 0,0-1-1 0 0,0 1 0 0 0,0-1 0 0 0,-1 0 0 0 0,1 0 1 0 0,0 0-1 0 0,0-2 29 0 0,6-7-284 0 0,-1 0 0 0 0,0-1 0 0 0,-1 0 0 0 0,0-1 0 0 0,-1-1 284 0 0,9-9-2373 0 0,-14 23 2192 0 0,0-1 0 0 0,1 1 1 0 0,-1 0-1 0 0,1 0 0 0 0,-1 0 0 0 0,1-1 0 0 0,-1 1 0 0 0,1 0 0 0 0,-1 0 0 0 0,1 0 1 0 0,-1 0-1 0 0,1 0 0 0 0,-1 0 0 0 0,1 0 0 0 0,-1 0 0 0 0,1 0 0 0 0,-1 0 0 0 0,1 0 1 0 0,-1 0-1 0 0,1 0 0 0 0,-1 0 0 0 0,1 0 0 0 0,-1 1 0 0 0,1-1 0 0 0,-1 0 1 0 0,1 0-1 0 0,-1 1 0 0 0,1-1 0 0 0,-1 0 0 0 0,0 1 0 0 0,1-1 0 0 0,-1 0 0 0 0,1 1 1 0 0,-1-1-1 0 0,0 0 0 0 0,1 1 0 0 0,-1-1 0 0 0,0 1 0 0 0,0-1 0 0 0,1 1 1 0 0,-1 0 180 0 0,2 1-58 0 0,0 1 0 0 0,1-1 0 0 0,-1 1 0 0 0,1-1 0 0 0,-1 1 0 0 0,1-1 0 0 0,0 0 1 0 0,0-1-1 0 0,0 1 0 0 0,0 0 0 0 0,0-1 0 0 0,0 1 0 0 0,0-1 0 0 0,1 0 0 0 0,-1 0 0 0 0,0-1 1 0 0,1 1 57 0 0,-2-1 248 0 0,0 0 0 0 0,1 0 0 0 0,-1 0 1 0 0,0 0-1 0 0,0 0 0 0 0,0 0 0 0 0,0-1 0 0 0,0 1 1 0 0,0-1-1 0 0,0 0 0 0 0,0 0 0 0 0,0 1 1 0 0,0-1-1 0 0,0 0 0 0 0,0-1 0 0 0,0 1 1 0 0,-1 0-1 0 0,1 0 0 0 0,0-1 0 0 0,-1 1 1 0 0,1-1-1 0 0,-1 0 0 0 0,0 1 0 0 0,1-1 0 0 0,-1 0 1 0 0,0 0-1 0 0,0 0 0 0 0,0-1-248 0 0,0 1 273 0 0,0 1 1 0 0,-1-1-1 0 0,1 0 0 0 0,-1 0 0 0 0,0 1 0 0 0,0-1 1 0 0,1 0-1 0 0,-1 0 0 0 0,0 0 0 0 0,-1 1 0 0 0,1-1 1 0 0,0 0-1 0 0,0 0 0 0 0,-1 0 0 0 0,1 1 0 0 0,-1-1 1 0 0,0 0-1 0 0,1 1 0 0 0,-1-1 0 0 0,0 0 0 0 0,0 1-273 0 0,-15-25 134 0 0,4 8-5187 0 0,5 1-6438 0 0,5 11 6170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6:50.191"/>
    </inkml:context>
    <inkml:brush xml:id="br0">
      <inkml:brushProperty name="width" value="0.05" units="cm"/>
      <inkml:brushProperty name="height" value="0.05" units="cm"/>
      <inkml:brushProperty name="color" value="#5B2D90"/>
    </inkml:brush>
  </inkml:definitions>
  <inkml:trace contextRef="#ctx0" brushRef="#br0">0 21 9666 0 0,'8'-7'6619'0'0,"10"0"-5079"0"0,17 2-1324 0 0,-34 4-205 0 0,0 1-1 0 0,0 0 1 0 0,0 0-1 0 0,-1 0 0 0 0,1 0 1 0 0,0 0-1 0 0,0 0 1 0 0,0 0-1 0 0,0 0 1 0 0,0 0-1 0 0,0 0 1 0 0,0 0-1 0 0,0 1 0 0 0,0-1 1 0 0,-1 0-1 0 0,1 1 1 0 0,0-1-1 0 0,0 1 1 0 0,0-1-1 0 0,-1 1 1 0 0,1-1-1 0 0,0 1 0 0 0,0-1 1 0 0,-1 1-1 0 0,1 0 1 0 0,0-1-1 0 0,-1 1 1 0 0,1 0-1 0 0,-1 0 1 0 0,1-1-1 0 0,-1 1 0 0 0,0 0 1 0 0,1 0-1 0 0,-1 0 1 0 0,0 0-1 0 0,1 0 1 0 0,-1-1-1 0 0,0 1 1 0 0,0 0-1 0 0,0 0 1 0 0,0 0-1 0 0,0 1-10 0 0,-1 4-37 0 0,0 0 0 0 0,-1 0 0 0 0,0 0 0 0 0,0 0 0 0 0,0 0 0 0 0,-3 4 37 0 0,3-7-14 0 0,0 0 0 0 0,1 0 1 0 0,-1 0-1 0 0,1 1 0 0 0,0-1 0 0 0,0 0 1 0 0,0 1-1 0 0,0-1 0 0 0,0 1 1 0 0,1-1-1 0 0,0 1 0 0 0,-1-1 0 0 0,1 1 1 0 0,1 0-1 0 0,-1-1 14 0 0,8 1 65 0 0,0 0 0 0 0,0-1 0 0 0,0-1 0 0 0,1 1 0 0 0,-1-1 0 0 0,1-1 0 0 0,2 1-65 0 0,-2-1-410 0 0,66 4 1780 0 0,-38-12-4660 0 0,-35 6 2488 0 0,0 0 0 0 0,0 1 1 0 0,-1-1-1 0 0,1 0 0 0 0,0-1 0 0 0,0 1 1 0 0,-1 0-1 0 0,1 0 0 0 0,-1-1 1 0 0,1 1-1 0 0,-1-1 0 0 0,0 1 1 0 0,1-1-1 0 0,0-1 802 0 0,1-3-4825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7.048"/>
    </inkml:context>
    <inkml:brush xml:id="br0">
      <inkml:brushProperty name="width" value="0.05" units="cm"/>
      <inkml:brushProperty name="height" value="0.05" units="cm"/>
      <inkml:brushProperty name="color" value="#5B2D90"/>
    </inkml:brush>
  </inkml:definitions>
  <inkml:trace contextRef="#ctx0" brushRef="#br0">1 1 6553 0 0,'0'38'9200'0'0,"3"1"-4730"0"0,0-7-4465 0 0,1 1-1 0 0,2-1 1 0 0,1-1 0 0 0,8 19-5 0 0,-15-37-3259 0 0,0-1-7215 0 0,2-7 4869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8.687"/>
    </inkml:context>
    <inkml:brush xml:id="br0">
      <inkml:brushProperty name="width" value="0.05" units="cm"/>
      <inkml:brushProperty name="height" value="0.05" units="cm"/>
      <inkml:brushProperty name="color" value="#5B2D90"/>
    </inkml:brush>
  </inkml:definitions>
  <inkml:trace contextRef="#ctx0" brushRef="#br0">23 136 8642 0 0,'-17'-4'7941'0'0,"11"-7"-3396"0"0,7 8-4348 0 0,-1 1 0 0 0,1-1-1 0 0,-1 0 1 0 0,1 1 0 0 0,0-1 0 0 0,0 0-1 0 0,1 1 1 0 0,-1-1 0 0 0,0 1-1 0 0,1-1 1 0 0,1-1-197 0 0,6-8-139 0 0,1 0 0 0 0,0 0 0 0 0,1 1 0 0 0,2-1 139 0 0,-8 8-41 0 0,-1 1 0 0 0,1 0 0 0 0,-1 1 0 0 0,1-1 0 0 0,0 1 0 0 0,0 0 0 0 0,0 0 0 0 0,0 0 0 0 0,0 1 0 0 0,1-1 0 0 0,-1 1 0 0 0,0 1 0 0 0,1-1 0 0 0,-1 1 0 0 0,4 0 41 0 0,-6 0-50 0 0,-1 0 0 0 0,0 1 0 0 0,0-1 0 0 0,1 0 0 0 0,-1 1 0 0 0,0 0 0 0 0,0 0 1 0 0,0 0-1 0 0,1 0 0 0 0,-1 0 0 0 0,0 0 0 0 0,0 0 0 0 0,-1 0 0 0 0,1 1 0 0 0,0-1 0 0 0,0 1 0 0 0,-1-1 0 0 0,1 1 0 0 0,-1 0 0 0 0,1 0 1 0 0,-1 0-1 0 0,0 0 0 0 0,0 0 0 0 0,0 0 0 0 0,0 0 0 0 0,0 0 0 0 0,0 0 0 0 0,0 0 0 0 0,-1 1 0 0 0,1-1 0 0 0,-1 0 0 0 0,0 0 0 0 0,1 1 0 0 0,-1-1 1 0 0,0 0-1 0 0,0 1 0 0 0,-1-1 50 0 0,0 11-12 0 0,0-1 1 0 0,-2 0-1 0 0,1 0 1 0 0,-2 0-1 0 0,0 0 1 0 0,0-1-1 0 0,-1 1 1 0 0,0-1-1 0 0,-1 0 1 0 0,0 0-1 0 0,-1-1 0 0 0,-5 6 12 0 0,2 0-4 0 0,0 1-1 0 0,1 0 0 0 0,0 0 0 0 0,-4 13 5 0 0,12-28 4 0 0,0 1 0 0 0,0-1 0 0 0,0 1 0 0 0,1-1 0 0 0,-1 1-1 0 0,1-1 1 0 0,-1 1 0 0 0,1 0 0 0 0,0-1 0 0 0,0 1 0 0 0,0-1-1 0 0,0 1 1 0 0,1 0 0 0 0,-1-1 0 0 0,1 1 0 0 0,-1-1 0 0 0,1 1 0 0 0,0-1-1 0 0,1 3-3 0 0,-1-4 25 0 0,0 1-1 0 0,1-1 1 0 0,-1 0-1 0 0,1 0 0 0 0,-1 0 1 0 0,1 0-1 0 0,-1 0 0 0 0,1 0 1 0 0,0 0-1 0 0,0 0 1 0 0,-1-1-1 0 0,1 1 0 0 0,0-1 1 0 0,0 1-1 0 0,0-1 0 0 0,-1 0 1 0 0,1 0-1 0 0,0 0 1 0 0,0 0-1 0 0,0 0 0 0 0,0 0-24 0 0,15-2 263 0 0,0-1-1 0 0,0 0 0 0 0,-1-1 1 0 0,0-1-1 0 0,11-5-262 0 0,-5 3 216 0 0,-9 3-1254 0 0,12-4 3536 0 0,-16 7-6119 0 0,-8 4-7834 0 0,-1-1 9171 0 0,0 1-2765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19.850"/>
    </inkml:context>
    <inkml:brush xml:id="br0">
      <inkml:brushProperty name="width" value="0.05" units="cm"/>
      <inkml:brushProperty name="height" value="0.05" units="cm"/>
      <inkml:brushProperty name="color" value="#5B2D90"/>
    </inkml:brush>
  </inkml:definitions>
  <inkml:trace contextRef="#ctx0" brushRef="#br0">4 58 10338 0 0,'-4'-3'7108'0'0,"8"1"-5301"0"0,10-6-2039 0 0,-5 2 267 0 0,0 0 0 0 0,1 1 0 0 0,0 0 0 0 0,0 1-1 0 0,0 0 1 0 0,1 0 0 0 0,0 1 0 0 0,-1 1 0 0 0,1 0-1 0 0,0 0 1 0 0,7 0-35 0 0,-17 3-27 0 0,0-1 0 0 0,0 1 0 0 0,0 0 0 0 0,0-1-1 0 0,0 1 1 0 0,-1 0 0 0 0,1 0 0 0 0,0-1 0 0 0,0 1 0 0 0,-1 0-1 0 0,1 0 1 0 0,-1 0 0 0 0,1 0 0 0 0,-1 0 0 0 0,1 0 0 0 0,-1 0 0 0 0,1 0-1 0 0,-1 0 1 0 0,0 0 0 0 0,0 0 0 0 0,1 0 0 0 0,-1 0 0 0 0,0 0 0 0 0,0 0-1 0 0,0 0 1 0 0,0 1 0 0 0,0-1 0 0 0,-1 0 0 0 0,1 0 0 0 0,0 1 27 0 0,-3 39-940 0 0,2-39 926 0 0,-14 66 52 0 0,10-55-22 0 0,2 0-1 0 0,0 0 1 0 0,0 0 0 0 0,1 1 0 0 0,1 9-16 0 0,0-21 27 0 0,1-1-1 0 0,0 1 1 0 0,0-1-1 0 0,0 1 1 0 0,1-1-1 0 0,-1 1 1 0 0,0-1-1 0 0,1 0 1 0 0,-1 1-1 0 0,1-1 1 0 0,-1 1-1 0 0,1-1 1 0 0,-1 0 0 0 0,1 0-1 0 0,0 1 1 0 0,0-1-1 0 0,0 0 1 0 0,0 0-1 0 0,0 0 1 0 0,0 0-1 0 0,0 0 1 0 0,0 0-1 0 0,0 0 1 0 0,0 0-1 0 0,1 0-26 0 0,0 0 56 0 0,1 0 0 0 0,0 0 0 0 0,0 0 0 0 0,-1-1 1 0 0,1 1-1 0 0,0-1 0 0 0,0 0 0 0 0,0 0 0 0 0,0 0 0 0 0,-1 0 0 0 0,1 0 0 0 0,0 0 0 0 0,0-1-56 0 0,14-3-137 0 0,0 0 0 0 0,0-1 0 0 0,-1-1-1 0 0,7-4 138 0 0,-11 5-678 0 0,3-4-10356 0 0,-12 8 5454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21.191"/>
    </inkml:context>
    <inkml:brush xml:id="br0">
      <inkml:brushProperty name="width" value="0.05" units="cm"/>
      <inkml:brushProperty name="height" value="0.05" units="cm"/>
      <inkml:brushProperty name="color" value="#5B2D90"/>
    </inkml:brush>
  </inkml:definitions>
  <inkml:trace contextRef="#ctx0" brushRef="#br0">1 62 9522 0 0,'0'-1'1857'0'0,"17"-10"5463"0"0,-2 0-7174 0 0,1 1 0 0 0,0 1 0 0 0,13-6-146 0 0,-27 14-16 0 0,0 1-1 0 0,0-1 1 0 0,0 0-1 0 0,0 1 1 0 0,0-1-1 0 0,0 1 0 0 0,-1-1 1 0 0,1 1-1 0 0,0 0 1 0 0,0 0-1 0 0,0 0 1 0 0,0 0-1 0 0,0 1 0 0 0,0-1 1 0 0,0 0-1 0 0,0 1 17 0 0,-1 0-4 0 0,0 0-1 0 0,0 0 1 0 0,-1 0-1 0 0,1 0 1 0 0,-1 0-1 0 0,1 0 1 0 0,-1 0-1 0 0,1 0 1 0 0,-1 1-1 0 0,0-1 1 0 0,1 0-1 0 0,-1 0 0 0 0,0 0 1 0 0,0 1-1 0 0,0-1 1 0 0,0 0-1 0 0,0 0 1 0 0,0 0-1 0 0,-1 1 1 0 0,1-1-1 0 0,0 0 1 0 0,0 0-1 0 0,-1 0 1 0 0,1 0-1 0 0,-1 1 1 0 0,0-1 4 0 0,-18 53 336 0 0,14-44-431 0 0,1-1 0 0 0,0 1 0 0 0,1 0 0 0 0,0 0 0 0 0,1 0 0 0 0,0 1 1 0 0,0 9 94 0 0,1-18 26 0 0,1 1 0 0 0,0-1 0 0 0,0 0 0 0 0,0 0 1 0 0,1 0-1 0 0,-1 0 0 0 0,1 0 0 0 0,-1 0 0 0 0,1 0 1 0 0,-1 0-1 0 0,1 0 0 0 0,0 0 0 0 0,0 0 0 0 0,0 0 1 0 0,0 0-1 0 0,1 0 0 0 0,-1-1 0 0 0,0 1 0 0 0,1 0 1 0 0,-1-1-1 0 0,1 1 0 0 0,-1-1 0 0 0,1 0 0 0 0,0 1 1 0 0,1 0-27 0 0,1-1 183 0 0,0 1 0 0 0,0-1 0 0 0,1 0 1 0 0,-1 0-1 0 0,0-1 0 0 0,0 1 1 0 0,0-1-1 0 0,1 0 0 0 0,-1 0 0 0 0,0-1 1 0 0,0 1-1 0 0,0-1 0 0 0,1 0-183 0 0,64-20-1824 0 0,-38 8-2521 0 0,-7 0-3276 0 0,-13 6 1379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52.1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 11755 0 0,'4'-10'3082'0'0,"-1"8"-2314"0"0,-1 10 1247 0 0,-1 2-2431 0 0,1-1 0 0 0,0 1 0 0 0,0-1 0 0 0,1 0 0 0 0,0 0 0 0 0,1 0 0 0 0,1 1 416 0 0,11 33 12 0 0,89 408-1273 0 0,-2 108 1261 0 0,-67-285-631 0 0,-12 0-1 0 0,-11 2 1 0 0,-16 110 631 0 0,-6-103 537 0 0,-3 136-367 0 0,22 90-170 0 0,77 390-260 0 0,-11-156 419 0 0,31 346 8 0 0,-36-406-322 0 0,-35-227 4 0 0,-20 2 0 0 0,-28 183 151 0 0,-19 185 382 0 0,-7 113 88 0 0,-46-49 2072 0 0,49-643-1597 0 0,11-92 532 0 0,-1 106-1477 0 0,24-245-337 0 0,1-1 1 0 0,0 1-1 0 0,1-1 0 0 0,1 1 0 0 0,4 14 337 0 0,-5-24-557 0 0,1-1 0 0 0,0 0-1 0 0,0-1 1 0 0,0 1 0 0 0,1 0 0 0 0,-1 0-1 0 0,1-1 1 0 0,0 0 0 0 0,1 1 0 0 0,-1-1-1 0 0,1-1 1 0 0,0 1 0 0 0,0 0-1 0 0,0-1 1 0 0,0 0 0 0 0,0 0 0 0 0,1 0-1 0 0,0 0 1 0 0,0-1 557 0 0,12 6-4721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7:53.6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11578 0 0,'7'69'-997'0'0,"7"421"3110"0"0,-11-221-1269 0 0,18 302-673 0 0,5 320-190 0 0,-16-167 55 0 0,42-1 104 0 0,98 393 757 0 0,6 52-642 0 0,-119-739 22 0 0,-17 74-277 0 0,-22 431 1712 0 0,0-825-1450 0 0,4 1448 1165 0 0,61-287-852 0 0,-35-968-483 0 0,10 135 852 0 0,-23-146-585 0 0,-23 105 23 0 0,0-188-289 0 0,11 56-93 0 0,-3-254-790 0 0,1-1 1 0 0,1 1 0 0 0,0-1 0 0 0,0 1-1 0 0,2 2 790 0 0,-3-8-1358 0 0,0 0-1 0 0,1-1 1 0 0,0 1-1 0 0,0-1 1 0 0,0 1-1 0 0,0-1 1 0 0,0 0-1 0 0,1 0 1 0 0,0 1 1358 0 0,4 2-4960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8.480"/>
    </inkml:context>
    <inkml:brush xml:id="br0">
      <inkml:brushProperty name="width" value="0.05" units="cm"/>
      <inkml:brushProperty name="height" value="0.05" units="cm"/>
      <inkml:brushProperty name="color" value="#E71224"/>
    </inkml:brush>
  </inkml:definitions>
  <inkml:trace contextRef="#ctx0" brushRef="#br0">0 114 11586 0 0,'28'-27'5530'0'0,"-1"2"-3671"0"0,1-2-4460 0 0,0 0-5262 0 0,-21 20 2025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0.448"/>
    </inkml:context>
    <inkml:brush xml:id="br0">
      <inkml:brushProperty name="width" value="0.1" units="cm"/>
      <inkml:brushProperty name="height" value="0.1" units="cm"/>
    </inkml:brush>
  </inkml:definitions>
  <inkml:trace contextRef="#ctx0" brushRef="#br0">174 11 10154 0 0,'-46'-10'5233'0'0,"1"12"-3877"0"0,42-1-1382 0 0,0 0 0 0 0,-1 0 1 0 0,1 0-1 0 0,0 0 0 0 0,0 1 0 0 0,0 0 1 0 0,0-1-1 0 0,0 1 0 0 0,0 0 0 0 0,0 1 1 0 0,1-1-1 0 0,-1 0 0 0 0,1 1 0 0 0,-1 0 1 0 0,1-1-1 0 0,0 1 0 0 0,0 0 0 0 0,0 0 1 0 0,1 0-1 0 0,-1 0 0 0 0,1 0 0 0 0,-1 1 1 0 0,1-1-1 0 0,0 1 26 0 0,-6 26-68 0 0,1-1 0 0 0,2 1 0 0 0,1 0 0 0 0,1 0 1 0 0,1 0-1 0 0,2 0 0 0 0,3 18 68 0 0,-2-37-88 0 0,-1 0 1 0 0,1-1-1 0 0,1 1 1 0 0,0-1-1 0 0,0 0 1 0 0,1 0-1 0 0,0 0 0 0 0,1 0 1 0 0,0-1-1 0 0,1 1 1 0 0,-1-1-1 0 0,4 2 88 0 0,-6-8-77 0 0,0 1-1 0 0,1-1 1 0 0,-1 0-1 0 0,1 0 1 0 0,0 0-1 0 0,0 0 1 0 0,0-1-1 0 0,0 0 1 0 0,0 0-1 0 0,0 0 1 0 0,1 0-1 0 0,-1-1 1 0 0,1 1-1 0 0,-1-1 1 0 0,1 0-1 0 0,0-1 1 0 0,-1 1-1 0 0,1-1 1 0 0,0 0-1 0 0,-1 0 1 0 0,1 0-1 0 0,0-1 1 0 0,-1 1-1 0 0,1-1 1 0 0,0-1-1 0 0,-1 1 1 0 0,1 0-1 0 0,3-3 78 0 0,12-4 16 0 0,-1-1 0 0 0,0-1 0 0 0,-1-1 0 0 0,0 0 0 0 0,-1-1 0 0 0,0-2-1 0 0,-1 1 1 0 0,0-2 0 0 0,-1 0 0 0 0,-1-1 0 0 0,3-4-16 0 0,-10 11 128 0 0,-1 0 1 0 0,0 0 0 0 0,-1-1-1 0 0,0 1 1 0 0,-1-1-1 0 0,1 0 1 0 0,-2-1 0 0 0,0 1-1 0 0,0-1 1 0 0,1-7-129 0 0,-3 11 195 0 0,-1-1 1 0 0,0 1-1 0 0,0-1 1 0 0,-1 1-1 0 0,1-1 1 0 0,-2 1-1 0 0,1 0 0 0 0,-1-1 1 0 0,0 1-1 0 0,-1 0 1 0 0,1 0-1 0 0,-1 0 1 0 0,-1 1-1 0 0,1-1 1 0 0,-1 1-1 0 0,-2-3-195 0 0,2 5 67 0 0,0-1 0 0 0,0 1 0 0 0,0 0 0 0 0,0 0 0 0 0,-1 1 0 0 0,0-1-1 0 0,0 1 1 0 0,0 0 0 0 0,0 0 0 0 0,0 0 0 0 0,-1 1 0 0 0,-3-1-67 0 0,-32-10-2071 0 0,1 5-3933 0 0,29 6 3267 0 0,1-1-2999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0.856"/>
    </inkml:context>
    <inkml:brush xml:id="br0">
      <inkml:brushProperty name="width" value="0.1" units="cm"/>
      <inkml:brushProperty name="height" value="0.1" units="cm"/>
    </inkml:brush>
  </inkml:definitions>
  <inkml:trace contextRef="#ctx0" brushRef="#br0">119 1 6345 0 0,'-4'24'908'0'0,"0"0"0"0"0,2 0 0 0 0,1 20-908 0 0,-4 33 1497 0 0,-2-25-938 0 0,-2 0 0 0 0,-17 51-559 0 0,16-72-2092 0 0,-1 0 0 0 0,-2-1 0 0 0,-6 9 2092 0 0,11-26-4568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1.301"/>
    </inkml:context>
    <inkml:brush xml:id="br0">
      <inkml:brushProperty name="width" value="0.1" units="cm"/>
      <inkml:brushProperty name="height" value="0.1" units="cm"/>
    </inkml:brush>
  </inkml:definitions>
  <inkml:trace contextRef="#ctx0" brushRef="#br0">5 1 6945 0 0,'2'115'3307'0'0,"0"-14"920"0"0,-6 33-4227 0 0,1-106-896 0 0,2-27-2409 0 0,1-17-84 0 0,0-2 1914 0 0,0 4-3107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2.040"/>
    </inkml:context>
    <inkml:brush xml:id="br0">
      <inkml:brushProperty name="width" value="0.1" units="cm"/>
      <inkml:brushProperty name="height" value="0.1" units="cm"/>
    </inkml:brush>
  </inkml:definitions>
  <inkml:trace contextRef="#ctx0" brushRef="#br0">110 388 6177 0 0,'1'7'52'0'0,"1"0"-1"0"0,0 0 1 0 0,0 0-1 0 0,0 0 1 0 0,1-1-1 0 0,0 1 0 0 0,3 4-51 0 0,8 22 471 0 0,-2 4 453 0 0,-2 1 0 0 0,-1 0 0 0 0,-2 1 0 0 0,2 35-924 0 0,-8-60 283 0 0,-1 1 1 0 0,0-1 0 0 0,-1 0-1 0 0,-1 0 1 0 0,0 0-1 0 0,0-1 1 0 0,-2 1 0 0 0,1 0-1 0 0,-2-1 1 0 0,0 0-1 0 0,-1 0 1 0 0,0 0 0 0 0,-1-1-1 0 0,0 0 1 0 0,-4 5-284 0 0,10-15 60 0 0,0-1 0 0 0,0 1-1 0 0,0 0 1 0 0,0-1 0 0 0,0 1 0 0 0,-1-1 0 0 0,1 1 0 0 0,0-1-1 0 0,-1 0 1 0 0,1 1 0 0 0,-1-1 0 0 0,0 0 0 0 0,1 0 0 0 0,-1 0 0 0 0,0 0-1 0 0,1-1 1 0 0,-1 1 0 0 0,0 0 0 0 0,0-1 0 0 0,0 1 0 0 0,0-1-1 0 0,0 1 1 0 0,0-1 0 0 0,0 0 0 0 0,0 0 0 0 0,0 0 0 0 0,0 0 0 0 0,1 0-1 0 0,-1-1 1 0 0,0 1 0 0 0,0 0 0 0 0,0-1 0 0 0,0 0 0 0 0,0 1-1 0 0,0-1-59 0 0,-4-4 386 0 0,0 0 0 0 0,0 1 0 0 0,1-2 0 0 0,-1 1 0 0 0,1-1 0 0 0,0 0 0 0 0,1 0 0 0 0,-1-2-386 0 0,-8-9-156 0 0,12 16 115 0 0,0 0 0 0 0,0 0 0 0 0,0-1 0 0 0,0 1 0 0 0,0 0-1 0 0,1 0 1 0 0,-1-1 0 0 0,0 1 0 0 0,1 0 0 0 0,-1-1 0 0 0,1 1 0 0 0,0 0-1 0 0,-1-1 1 0 0,1 1 0 0 0,0-1 0 0 0,0 1 0 0 0,0 0 0 0 0,0-1 0 0 0,0 1 0 0 0,0-1-1 0 0,0 1 1 0 0,1-1 0 0 0,-1 1 0 0 0,1 0 0 0 0,-1-1 0 0 0,1 1 0 0 0,-1 0-1 0 0,1-1 1 0 0,-1 1 0 0 0,1 0 41 0 0,3-4-524 0 0,0 0-1 0 0,1 0 1 0 0,-1 0-1 0 0,1 1 1 0 0,0 0-1 0 0,4-3 525 0 0,86-62-10342 0 0,-82 59 5729 0 0</inkml:trace>
  <inkml:trace contextRef="#ctx0" brushRef="#br0" timeOffset="1">332 6 11034 0 0,'2'-4'5832'0'0,"11"3"-5128"0"0,11 2-1542 0 0,-14-1 562 0 0,-1 2 1 0 0,0-1 0 0 0,1 1 0 0 0,-1 1 0 0 0,0-1 0 0 0,0 1 0 0 0,-1 1-1 0 0,7 3 276 0 0,-13-6-279 0 0,1 1-1 0 0,-1 0 0 0 0,0 0 1 0 0,1 0-1 0 0,-1 0 0 0 0,0 0 1 0 0,0 0-1 0 0,0 1 0 0 0,0-1 1 0 0,-1 1-1 0 0,1-1 1 0 0,-1 1-1 0 0,1 0 0 0 0,-1 0 1 0 0,0 0-1 0 0,0-1 0 0 0,0 1 1 0 0,-1 0-1 0 0,1 0 0 0 0,-1 0 1 0 0,1 0-1 0 0,-1 0 0 0 0,0 0 1 0 0,0 0-1 0 0,0 1 0 0 0,-1-1 1 0 0,1 0-1 0 0,-1 0 280 0 0,-3 14-127 0 0,-1 0-1 0 0,-1 0 1 0 0,0-1-1 0 0,-1 0 1 0 0,-8 14 127 0 0,5-11 31 0 0,1 0 1 0 0,0 1 0 0 0,2 0 0 0 0,-4 15-32 0 0,10-30 14 0 0,0 0 1 0 0,0 1-1 0 0,1-1 0 0 0,0 0 1 0 0,-1 1-1 0 0,2-1 1 0 0,-1 1-1 0 0,1-1 1 0 0,-1 0-1 0 0,2 1 1 0 0,-1-1-1 0 0,0 0 0 0 0,1 0 1 0 0,0 0-1 0 0,1 0 1 0 0,-1 0-1 0 0,1 0 1 0 0,-1 0-1 0 0,5 3-14 0 0,-5-4 16 0 0,1-1-1 0 0,0 0 1 0 0,0 1 0 0 0,1-1-1 0 0,-1-1 1 0 0,0 1-1 0 0,1 0 1 0 0,0-1 0 0 0,0 0-1 0 0,0 0 1 0 0,0 0 0 0 0,0 0-1 0 0,0-1 1 0 0,0 1 0 0 0,0-1-1 0 0,1 0 1 0 0,-1 0-1 0 0,0-1 1 0 0,1 1 0 0 0,-1-1-1 0 0,1 0 1 0 0,-1 0 0 0 0,0-1-1 0 0,5 0-15 0 0,-1-1-279 0 0,0 0-1 0 0,0-1 0 0 0,0 0 1 0 0,0 0-1 0 0,-1 0 0 0 0,1-1 1 0 0,-1 0-1 0 0,0-1 0 0 0,0 0 1 0 0,0 0-1 0 0,-1 0 0 0 0,5-6 280 0 0,-5 5-3475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2.561"/>
    </inkml:context>
    <inkml:brush xml:id="br0">
      <inkml:brushProperty name="width" value="0.1" units="cm"/>
      <inkml:brushProperty name="height" value="0.1" units="cm"/>
    </inkml:brush>
  </inkml:definitions>
  <inkml:trace contextRef="#ctx0" brushRef="#br0">0 44 8666 0 0,'10'-9'4482'0'0,"32"-12"-4248"0"0,-30 16-643 0 0,-10 4-400 0 0,1-1 0 0 0,-1 1 0 0 0,0 0 1 0 0,1 1-1 0 0,-1-1 0 0 0,1 0 0 0 0,-1 1 1 0 0,1-1-1 0 0,-1 1 0 0 0,1 0 0 0 0,-1 0 0 0 0,3 0 809 0 0,-2 1-3259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3.384"/>
    </inkml:context>
    <inkml:brush xml:id="br0">
      <inkml:brushProperty name="width" value="0.1" units="cm"/>
      <inkml:brushProperty name="height" value="0.1" units="cm"/>
    </inkml:brush>
  </inkml:definitions>
  <inkml:trace contextRef="#ctx0" brushRef="#br0">548 328 7674 0 0,'8'-10'3955'0'0,"16"-25"-3175"0"0,-16 24-557 0 0,-2 3-199 0 0,17-23 84 0 0,-2 0 0 0 0,-1-1-1 0 0,-1-1 1 0 0,-2-1 0 0 0,-1-1 0 0 0,3-14-108 0 0,-19 48-12 0 0,0 0 0 0 0,0 0 1 0 0,0 0-1 0 0,0 0 0 0 0,1 1 1 0 0,-1-1-1 0 0,0 0 0 0 0,0 0 1 0 0,1 0-1 0 0,-1 1 0 0 0,0-1 1 0 0,1 0-1 0 0,-1 1 0 0 0,1-1 1 0 0,-1 0-1 0 0,1 1 0 0 0,-1-1 0 0 0,1 0 1 0 0,0 1-1 0 0,-1-1 0 0 0,1 1 1 0 0,0-1-1 0 0,-1 1 0 0 0,1-1 1 0 0,0 1-1 0 0,0 0 0 0 0,-1-1 1 0 0,1 1 11 0 0,0 1-52 0 0,0-1 0 0 0,-1 1-1 0 0,1 0 1 0 0,0-1 0 0 0,-1 1 0 0 0,1 0 0 0 0,-1 0 0 0 0,1-1 0 0 0,-1 1 0 0 0,0 0 0 0 0,1 0 0 0 0,-1 0 0 0 0,0 0 0 0 0,1 0 0 0 0,-1-1 0 0 0,0 1 0 0 0,0 0 0 0 0,0 0 0 0 0,0 0 0 0 0,0 0 0 0 0,0 0 0 0 0,0 0 0 0 0,0 0 0 0 0,0 0 0 0 0,0 0 51 0 0,15 252 1054 0 0,-15-239-883 0 0,0-5-82 0 0,0 0-1 0 0,0 1 0 0 0,1-1 0 0 0,1 0 1 0 0,-1 0-1 0 0,1 0 0 0 0,1 0 1 0 0,0 0-1 0 0,0 0 0 0 0,0-1 1 0 0,2 2-88 0 0,-4-9-135 0 0,0 0 0 0 0,0-1 1 0 0,1 1-1 0 0,-1 0 0 0 0,0-1 1 0 0,0 1-1 0 0,1-1 1 0 0,-1 1-1 0 0,0-1 0 0 0,1 0 1 0 0,-1 0-1 0 0,1 1 0 0 0,-1-1 1 0 0,0 0-1 0 0,1 0 1 0 0,-1 0-1 0 0,0-1 0 0 0,1 1 1 0 0,-1 0-1 0 0,1 0 135 0 0,38-8-1421 0 0,-17 3 363 0 0,-20 4 957 0 0,1 1 0 0 0,-1-1 0 0 0,1 1 1 0 0,-1 0-1 0 0,0 0 0 0 0,1 1 0 0 0,-1-1 0 0 0,1 1 1 0 0,-1-1-1 0 0,0 1 0 0 0,1 0 0 0 0,-1 0 1 0 0,0 1-1 0 0,0-1 0 0 0,1 0 0 0 0,-1 1 0 0 0,-1 0 1 0 0,1 0-1 0 0,2 2 101 0 0,-2-1-13 0 0,-1 1-1 0 0,0-1 1 0 0,0 1 0 0 0,0 0-1 0 0,0 0 1 0 0,-1 0 0 0 0,0 0 0 0 0,0 0-1 0 0,0 0 1 0 0,0 0 0 0 0,0 0 0 0 0,-1 0-1 0 0,0 1 1 0 0,0-1 0 0 0,0 0 0 0 0,0 1 13 0 0,-3 35-83 0 0,-1-1 0 0 0,-2 0-1 0 0,-2 0 1 0 0,-2 0 0 0 0,-2 4 83 0 0,-3 11-1003 0 0,11-35-3561 0 0</inkml:trace>
  <inkml:trace contextRef="#ctx0" brushRef="#br0" timeOffset="1">1 1247 6369 0 0,'6'1'133'0'0,"0"1"0"0"0,0 0 0 0 0,0 0 0 0 0,0 0-1 0 0,0 1 1 0 0,-1 0 0 0 0,1 0 0 0 0,3 3-133 0 0,16 8 307 0 0,63 19 242 0 0,-61-25-251 0 0,0 2 0 0 0,-1 1 0 0 0,24 13-298 0 0,-49-23-77 0 0,-1-1-1 0 0,1 1 1 0 0,-1-1 0 0 0,1 1-1 0 0,0-1 1 0 0,-1 1 0 0 0,1-1-1 0 0,-1 1 1 0 0,0-1 0 0 0,1 1-1 0 0,-1 0 1 0 0,1-1 0 0 0,-1 1-1 0 0,0 0 1 0 0,1-1 0 0 0,-1 1-1 0 0,0 0 1 0 0,0 0 0 0 0,0-1-1 0 0,0 1 1 0 0,0 0 0 0 0,1 0 0 0 0,-1-1-1 0 0,0 1 1 0 0,-1 0 0 0 0,1 0-1 0 0,0-1 1 0 0,0 1 0 0 0,0 0-1 0 0,0-1 1 0 0,-1 1 0 0 0,1 0-1 0 0,0 0 1 0 0,0-1 0 0 0,-1 1-1 0 0,1-1 1 0 0,-1 1 0 0 0,1 0-1 0 0,0-1 1 0 0,-1 1 0 0 0,1-1-1 0 0,-1 1 1 0 0,0-1 0 0 0,1 1-1 0 0,-1-1 1 0 0,1 1 0 0 0,-1-1-1 0 0,0 0 1 0 0,1 1 0 0 0,-1-1-1 0 0,0 0 78 0 0,-6 6-4566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4.018"/>
    </inkml:context>
    <inkml:brush xml:id="br0">
      <inkml:brushProperty name="width" value="0.1" units="cm"/>
      <inkml:brushProperty name="height" value="0.1" units="cm"/>
    </inkml:brush>
  </inkml:definitions>
  <inkml:trace contextRef="#ctx0" brushRef="#br0">1 128 8738 0 0,'11'-2'129'0'0,"1"0"-1"0"0,-1 0 1 0 0,1-2 0 0 0,-1 1 0 0 0,0-1 0 0 0,0-1-1 0 0,-1 1 1 0 0,1-2 0 0 0,0 0-129 0 0,38-17 97 0 0,-13 9-97 0 0,-14 4 4 0 0,1 1 1 0 0,1 0 0 0 0,0 2-1 0 0,0 1 1 0 0,0 1-1 0 0,0 1 1 0 0,2 2-5 0 0,-25 2-15 0 0,1 0 1 0 0,-1 0-1 0 0,1 1 0 0 0,-1-1 0 0 0,0 1 1 0 0,1-1-1 0 0,-1 1 0 0 0,0 0 0 0 0,1 0 1 0 0,-1-1-1 0 0,0 1 0 0 0,0 0 0 0 0,0 0 0 0 0,0 0 1 0 0,0 0-1 0 0,0 0 0 0 0,0 1 0 0 0,0-1 1 0 0,0 0-1 0 0,0 0 0 0 0,-1 1 0 0 0,1-1 1 0 0,0 0-1 0 0,-1 1 0 0 0,1-1 0 0 0,-1 0 1 0 0,0 1-1 0 0,1-1 0 0 0,-1 1 0 0 0,0-1 1 0 0,0 1-1 0 0,0-1 0 0 0,0 1 0 0 0,0-1 0 0 0,0 1 1 0 0,0-1-1 0 0,-1 2 15 0 0,-8 66 516 0 0,7-59-457 0 0,-6 28 3 0 0,-1 0-1 0 0,-3 0 1 0 0,-1-2-1 0 0,-1 1 0 0 0,-3-2 1 0 0,0 0-1 0 0,-15 20-61 0 0,18-34-4876 0 0,11-18 83 0 0</inkml:trace>
  <inkml:trace contextRef="#ctx0" brushRef="#br0" timeOffset="1">524 77 6273 0 0,'84'1'4159'0'0,"62"10"-4159"0"0,-145-11-82 0 0,0 0 0 0 0,-1 0 1 0 0,1 0-1 0 0,0 0 1 0 0,-1 0-1 0 0,1 0 1 0 0,0 0-1 0 0,-1 1 1 0 0,1-1-1 0 0,0 0 1 0 0,-1 0-1 0 0,1 1 1 0 0,0-1-1 0 0,-1 0 0 0 0,1 1 1 0 0,-1-1-1 0 0,1 0 1 0 0,0 1-1 0 0,-1-1 1 0 0,1 1-1 0 0,-1-1 1 0 0,0 1-1 0 0,1-1 1 0 0,-1 1-1 0 0,1-1 1 0 0,-1 1-1 0 0,0-1 0 0 0,1 1 82 0 0,-1 0-129 0 0,-1 0 0 0 0,1 0 0 0 0,0 0 0 0 0,-1-1 0 0 0,1 1 0 0 0,-1 0 0 0 0,1 0 0 0 0,-1 0 0 0 0,1-1 0 0 0,-1 1 0 0 0,1 0 0 0 0,-1-1 0 0 0,0 1 0 0 0,1-1 0 0 0,-1 1 0 0 0,0-1 0 0 0,0 1 0 0 0,1-1 0 0 0,-1 1 0 0 0,0-1 0 0 0,0 1 0 0 0,0-1 129 0 0,-6 4-4574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4.836"/>
    </inkml:context>
    <inkml:brush xml:id="br0">
      <inkml:brushProperty name="width" value="0.1" units="cm"/>
      <inkml:brushProperty name="height" value="0.1" units="cm"/>
    </inkml:brush>
  </inkml:definitions>
  <inkml:trace contextRef="#ctx0" brushRef="#br0">1 253 6321 0 0,'29'-12'629'0'0,"0"1"0"0"0,1 1 0 0 0,1 2 0 0 0,2 0-629 0 0,57-16 774 0 0,-6-3-673 0 0,145-49 933 0 0,-81 16-4823 0 0,-127 48 1665 0 0,-15 8-2501 0 0</inkml:trace>
  <inkml:trace contextRef="#ctx0" brushRef="#br0" timeOffset="1">324 648 6969 0 0,'0'4'73'0'0,"0"1"0"0"0,1-1 0 0 0,-1 0 0 0 0,1 1 0 0 0,0-1 0 0 0,0 1 0 0 0,1-1 0 0 0,-1 0 0 0 0,1 0 0 0 0,0 0 0 0 0,0 0 0 0 0,0 0 0 0 0,1 0 0 0 0,-1 0 0 0 0,1-1 0 0 0,0 1 0 0 0,0-1 0 0 0,0 0 0 0 0,0 0 0 0 0,1 0-1 0 0,-1 0 1 0 0,1-1 0 0 0,0 1 0 0 0,0-1 0 0 0,0 0 0 0 0,0 0 0 0 0,0-1 0 0 0,0 1 0 0 0,1-1 0 0 0,-1 0 0 0 0,0 0 0 0 0,1 0 0 0 0,-1 0 0 0 0,1-1 0 0 0,-1 0 0 0 0,4 0-73 0 0,-1 1 240 0 0,1-1 1 0 0,0 0-1 0 0,0-1 1 0 0,0 0-1 0 0,0 0 1 0 0,-1-1-1 0 0,1 0 1 0 0,0 0-1 0 0,-1 0 1 0 0,0-1-1 0 0,1 0 1 0 0,-1-1-1 0 0,0 0 1 0 0,-1 0-1 0 0,1 0 1 0 0,-1-1-1 0 0,0 0 1 0 0,0 0-1 0 0,0-1 1 0 0,3-4-241 0 0,-5 5 198 0 0,0-1 1 0 0,-1 1 0 0 0,0-1 0 0 0,-1 0-1 0 0,1 0 1 0 0,-1 0 0 0 0,0 0 0 0 0,-1-1 0 0 0,1 1-1 0 0,-1 0 1 0 0,0-1 0 0 0,-1 1 0 0 0,0-1-1 0 0,0 1 1 0 0,0-1 0 0 0,-1 1 0 0 0,0-1-1 0 0,0 1 1 0 0,-1-3-199 0 0,0 1 48 0 0,-1 0 1 0 0,0 0-1 0 0,-1 1 0 0 0,0-1 0 0 0,0 1 0 0 0,-1-1 1 0 0,1 1-1 0 0,-2 1 0 0 0,1-1 0 0 0,-1 1 1 0 0,0 0-1 0 0,0 0 0 0 0,0 0 0 0 0,-6-3-48 0 0,9 8-240 0 0,0 0-1 0 0,-1 0 1 0 0,1-1 0 0 0,0 2-1 0 0,0-1 1 0 0,0 0-1 0 0,-1 1 1 0 0,1-1-1 0 0,0 1 1 0 0,0 0-1 0 0,-1 0 1 0 0,1 0-1 0 0,0 1 1 0 0,-1-1-1 0 0,1 1 1 0 0,0 0-1 0 0,0 0 1 0 0,0 0 0 0 0,0 0-1 0 0,0 0 1 0 0,-3 2 240 0 0,-4 2-1389 0 0,1 0 0 0 0,-1 0 0 0 0,1 1 0 0 0,0 0 0 0 0,0 1 1 0 0,-1 1 1388 0 0,-5 6-4779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6.079"/>
    </inkml:context>
    <inkml:brush xml:id="br0">
      <inkml:brushProperty name="width" value="0.1" units="cm"/>
      <inkml:brushProperty name="height" value="0.1" units="cm"/>
    </inkml:brush>
  </inkml:definitions>
  <inkml:trace contextRef="#ctx0" brushRef="#br0">1 0 8882 0 0,'34'23'953'0'0,"106"85"302"0"0,-139-107-1426 0 0,0-1-1 0 0,-1 1 0 0 0,1 0 0 0 0,-1 0 0 0 0,0 0 0 0 0,1 0 0 0 0,-1 0 0 0 0,0 0 1 0 0,0 0-1 0 0,1 0 0 0 0,-1 0 0 0 0,0 0 0 0 0,0 0 0 0 0,0 0 0 0 0,0 0 0 0 0,0 0 1 0 0,-1 0-1 0 0,1 0 0 0 0,0-1 0 0 0,0 1 0 0 0,-1 0 0 0 0,1 0 0 0 0,0 0 0 0 0,-1 0 1 0 0,1 0-1 0 0,-1 0 0 0 0,1 0 0 0 0,-1-1 0 0 0,1 1 0 0 0,-1 0 0 0 0,0 0 1 0 0,1-1 171 0 0,-6 8-4775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6.467"/>
    </inkml:context>
    <inkml:brush xml:id="br0">
      <inkml:brushProperty name="width" value="0.1" units="cm"/>
      <inkml:brushProperty name="height" value="0.1" units="cm"/>
    </inkml:brush>
  </inkml:definitions>
  <inkml:trace contextRef="#ctx0" brushRef="#br0">1 210 9202 0 0,'142'-54'784'0'0,"-31"4"-641"0"0,10 1-143 0 0,-86 36-29 0 0,1 2-1 0 0,0 1 1 0 0,1 3 0 0 0,-1 0-1 0 0,29 0 30 0 0,-63 7-8 0 0,1-1-1 0 0,0 1 0 0 0,-1 0 1 0 0,1 0-1 0 0,0 0 0 0 0,-1 0 1 0 0,1 0-1 0 0,0 1 1 0 0,-1-1-1 0 0,1 1 0 0 0,0 0 1 0 0,-1 0-1 0 0,1 0 1 0 0,-1 0-1 0 0,1 0 0 0 0,-1 0 1 0 0,0 1-1 0 0,1-1 0 0 0,-1 1 1 0 0,0 0-1 0 0,0 0 1 0 0,1 0 8 0 0,-2 1 38 0 0,0 0 1 0 0,0 0 0 0 0,0 0-1 0 0,0 0 1 0 0,0 1 0 0 0,-1-1-1 0 0,0 0 1 0 0,1 0 0 0 0,-1 0-1 0 0,0 0 1 0 0,0 1 0 0 0,-1-1 0 0 0,1 0-1 0 0,-1 0 1 0 0,0 0 0 0 0,1 0-1 0 0,-1 0 1 0 0,-2 3-39 0 0,-7 23 216 0 0,-1-1 0 0 0,-2 0-1 0 0,-1 0 1 0 0,-1-1 0 0 0,-2-1 0 0 0,0-1 0 0 0,-2 0-216 0 0,-7 8-2715 0 0,-2-1 1 0 0,-26 23 2714 0 0,43-45-938 0 0,-1-2-2439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8.835"/>
    </inkml:context>
    <inkml:brush xml:id="br0">
      <inkml:brushProperty name="width" value="0.05" units="cm"/>
      <inkml:brushProperty name="height" value="0.05" units="cm"/>
      <inkml:brushProperty name="color" value="#E71224"/>
    </inkml:brush>
  </inkml:definitions>
  <inkml:trace contextRef="#ctx0" brushRef="#br0">38 88 12755 0 0,'-1'0'90'0'0,"0"1"1"0"0,0-1 0 0 0,0 1-1 0 0,0-1 1 0 0,0 1 0 0 0,0 0 0 0 0,0-1-1 0 0,0 1 1 0 0,0 0 0 0 0,0 0-1 0 0,0 0 1 0 0,0 0 0 0 0,0 0-1 0 0,1 0 1 0 0,-1 0 0 0 0,0 0-1 0 0,1 0 1 0 0,-1 0 0 0 0,1 0-1 0 0,-1 0 1 0 0,1 1 0 0 0,0-1 0 0 0,-1 0-1 0 0,1 0 1 0 0,0 0 0 0 0,0 1-1 0 0,0-1 1 0 0,0 0 0 0 0,0 0-1 0 0,0 1 1 0 0,0 0-91 0 0,0 49-2073 0 0,1-42 2572 0 0,0 8-601 0 0,0 1-1 0 0,2 0 1 0 0,0-1-1 0 0,1 1 1 0 0,5 12 102 0 0,-7-24 36 0 0,0-1 0 0 0,0 0 0 0 0,0 1 0 0 0,0-1 1 0 0,1 0-1 0 0,0-1 0 0 0,0 1 0 0 0,0 0 0 0 0,1-1 0 0 0,0 0 1 0 0,-1 0-1 0 0,1 0 0 0 0,1 0 0 0 0,-1 0 0 0 0,1-1 0 0 0,-1 0 1 0 0,1 0-1 0 0,0 0 0 0 0,0-1 0 0 0,2 1-36 0 0,-4-2 86 0 0,1-1 0 0 0,-1 0 1 0 0,0 0-1 0 0,1 0 0 0 0,-1-1 0 0 0,0 1 0 0 0,1-1 0 0 0,-1 1 0 0 0,0-1 1 0 0,1 0-1 0 0,-1-1 0 0 0,0 1 0 0 0,0-1 0 0 0,0 1 0 0 0,0-1 1 0 0,0 0-1 0 0,-1 0 0 0 0,1 0 0 0 0,-1 0 0 0 0,1 0 0 0 0,-1-1 1 0 0,1 1-1 0 0,-1-1 0 0 0,0 0 0 0 0,0 1 0 0 0,0-2-86 0 0,7-9 173 0 0,0-1 0 0 0,-1 1 1 0 0,0-1-1 0 0,5-14-173 0 0,-8 15 185 0 0,0 0 0 0 0,-1-1 1 0 0,-1 1-1 0 0,0-1 0 0 0,-1 1 1 0 0,0-1-1 0 0,-1 0 0 0 0,-1 0 1 0 0,0 1-1 0 0,-1-5-185 0 0,0 13-5 0 0,1 0 1 0 0,-1 0-1 0 0,0 0 0 0 0,0 0 0 0 0,0 0 0 0 0,-1 0 1 0 0,0 0-1 0 0,0 1 0 0 0,0-1 0 0 0,-1 1 0 0 0,1-1 1 0 0,-1 1-1 0 0,0 0 0 0 0,0 0 0 0 0,-1 0 0 0 0,1 0 1 0 0,-1 0-1 0 0,0 1 0 0 0,1 0 0 0 0,-2 0 0 0 0,1 0 1 0 0,0 0-1 0 0,-1 1 0 0 0,1-1 0 0 0,-1 1 0 0 0,0 0 0 0 0,0 1 1 0 0,-4-2 4 0 0,4 2-215 0 0,-1 1 0 0 0,1-1 0 0 0,0 1 0 0 0,0 1 0 0 0,0-1 0 0 0,0 1 1 0 0,0 0-1 0 0,0 0 0 0 0,0 0 0 0 0,0 1 0 0 0,1-1 0 0 0,-1 1 0 0 0,0 0 0 0 0,1 1 0 0 0,-1-1 1 0 0,1 1-1 0 0,0 0 0 0 0,0 0 0 0 0,0 0 0 0 0,0 1 0 0 0,-1 1 215 0 0,-2 2-457 0 0,0 0-1 0 0,1 0 0 0 0,0 0 1 0 0,1 1-1 0 0,-1 0 1 0 0,2 0-1 0 0,-1 0 0 0 0,1 1 1 0 0,0 0-1 0 0,1 0 1 0 0,-1 1 457 0 0,-4 24-5148 0 0,6-22 995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6.956"/>
    </inkml:context>
    <inkml:brush xml:id="br0">
      <inkml:brushProperty name="width" value="0.1" units="cm"/>
      <inkml:brushProperty name="height" value="0.1" units="cm"/>
    </inkml:brush>
  </inkml:definitions>
  <inkml:trace contextRef="#ctx0" brushRef="#br0">552 3 8202 0 0,'7'-1'147'0'0,"0"0"0"0"0,1 0 0 0 0,-1 1-1 0 0,0 0 1 0 0,0 1 0 0 0,1-1 0 0 0,-1 1 0 0 0,0 1 0 0 0,5 1-147 0 0,35 3 74 0 0,44-3 658 0 0,-124 24-4206 0 0,20-16 2087 0 0,-3 0-3338 0 0</inkml:trace>
  <inkml:trace contextRef="#ctx0" brushRef="#br0" timeOffset="1">0 452 6585 0 0,'335'-103'4643'0'0,"6"19"-3587"0"0,-296 75-877 0 0,27-7-2164 0 0,0 2-3279 0 0,-69 13 762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7.586"/>
    </inkml:context>
    <inkml:brush xml:id="br0">
      <inkml:brushProperty name="width" value="0.1" units="cm"/>
      <inkml:brushProperty name="height" value="0.1" units="cm"/>
    </inkml:brush>
  </inkml:definitions>
  <inkml:trace contextRef="#ctx0" brushRef="#br0">637 0 6169 0 0,'-8'9'316'0'0,"1"0"0"0"0,0 0 0 0 0,1 0 0 0 0,0 1 0 0 0,1 0 0 0 0,-1 0 0 0 0,2 1 0 0 0,-2 5-316 0 0,-26 92 2873 0 0,23-73-2327 0 0,6-25-1219 0 0,0 0 1 0 0,0 0-1 0 0,-1 0 0 0 0,0-1 1 0 0,-1 1-1 0 0,0-1 0 0 0,-1 0 1 0 0,0-1-1 0 0,0 1 0 0 0,-5 4 673 0 0,1-3-4557 0 0</inkml:trace>
  <inkml:trace contextRef="#ctx0" brushRef="#br0" timeOffset="1">0 457 8090 0 0,'34'-11'495'0'0,"1"2"1"0"0,0 1 0 0 0,0 2-1 0 0,0 1 1 0 0,1 2-1 0 0,0 1 1 0 0,-1 2 0 0 0,34 4-496 0 0,-67-4-52 0 0,-1 1 1 0 0,1-1-1 0 0,0 1 1 0 0,-1-1-1 0 0,1 1 1 0 0,0-1-1 0 0,-1 1 1 0 0,1 0-1 0 0,-1 0 1 0 0,1 0-1 0 0,-1 0 1 0 0,0 0-1 0 0,1 0 1 0 0,-1 0-1 0 0,0 0 1 0 0,0 1 0 0 0,0-1-1 0 0,0 0 1 0 0,0 1-1 0 0,0-1 1 0 0,0 1-1 0 0,0-1 1 0 0,-1 1-1 0 0,1-1 1 0 0,0 1-1 0 0,-1 0 1 0 0,1-1-1 0 0,-1 1 1 0 0,0 0-1 0 0,0 0 1 0 0,1-1-1 0 0,-1 1 1 0 0,0 0-1 0 0,-1-1 1 0 0,1 1 0 0 0,0 0-1 0 0,0-1 1 0 0,-1 1-1 0 0,1 0 1 0 0,-1-1-1 0 0,1 1 1 0 0,-1 0 51 0 0,-3 13 179 0 0,-1 1 1 0 0,-1-1-1 0 0,0 0 1 0 0,-5 7-180 0 0,2-3-95 0 0,-2 6 206 0 0,0 1 1 0 0,2 0-1 0 0,-4 23-111 0 0,11-42 43 0 0,1 0-1 0 0,0 0 1 0 0,0 0-1 0 0,0 0 1 0 0,1 0-1 0 0,0 0 1 0 0,1 0-1 0 0,-1 0 1 0 0,2 0 0 0 0,-1 0-1 0 0,1 0 1 0 0,-1 0-1 0 0,2-1 1 0 0,-1 1-1 0 0,1-1 1 0 0,0 1-1 0 0,4 4-42 0 0,-5-8 106 0 0,-1-1 0 0 0,2 1 0 0 0,-1-1 0 0 0,0 1 0 0 0,1-1 0 0 0,-1 0 1 0 0,1 0-1 0 0,-1 0 0 0 0,1 0 0 0 0,0-1 0 0 0,0 1 0 0 0,0-1 0 0 0,0 1 0 0 0,2-1-106 0 0,-1 0-163 0 0,1 0 0 0 0,0 0 0 0 0,0-1-1 0 0,0 0 1 0 0,0 0 0 0 0,0 0 0 0 0,0 0 0 0 0,0-1 0 0 0,0 0 0 0 0,-1 0-1 0 0,1 0 1 0 0,0-1 0 0 0,-1 1 0 0 0,2-2 163 0 0,8-3-803 0 0,0-1-1 0 0,0-1 1 0 0,-1 0 0 0 0,0-1-1 0 0,-1-1 1 0 0,1 0-1 0 0,0-2 804 0 0,1-1-4542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8.236"/>
    </inkml:context>
    <inkml:brush xml:id="br0">
      <inkml:brushProperty name="width" value="0.1" units="cm"/>
      <inkml:brushProperty name="height" value="0.1" units="cm"/>
    </inkml:brush>
  </inkml:definitions>
  <inkml:trace contextRef="#ctx0" brushRef="#br0">13 156 9858 0 0,'4'-9'784'0'0,"0"1"0"0"0,0-1 0 0 0,1 1-1 0 0,0 0 1 0 0,0 0 0 0 0,1 0 0 0 0,0 1 0 0 0,1 0 0 0 0,4-4-784 0 0,-4 3-36 0 0,1 1 0 0 0,0 1 0 0 0,0-1 0 0 0,1 1 1 0 0,0 1-1 0 0,0-1 0 0 0,0 2 0 0 0,1-1 1 0 0,-1 1-1 0 0,1 1 0 0 0,0 0 0 0 0,0 0 1 0 0,10-1 35 0 0,-18 4-97 0 0,0-1 1 0 0,-1 1 0 0 0,1 0-1 0 0,0-1 1 0 0,0 1 0 0 0,0 0-1 0 0,0 0 1 0 0,0 0 0 0 0,0 1 0 0 0,0-1-1 0 0,0 0 1 0 0,-1 1 0 0 0,1-1-1 0 0,0 1 1 0 0,0-1 0 0 0,0 1 0 0 0,-1 0-1 0 0,1 0 1 0 0,0 0 0 0 0,-1 0-1 0 0,1 0 1 0 0,-1 0 0 0 0,1 0 0 0 0,-1 1-1 0 0,1-1 1 0 0,-1 1 0 0 0,1 0 96 0 0,-2 1-146 0 0,1 1 1 0 0,-1-1-1 0 0,0 0 1 0 0,0 0 0 0 0,0 0-1 0 0,0 0 1 0 0,-1 1-1 0 0,1-1 1 0 0,-1 0 0 0 0,0 0-1 0 0,0 0 1 0 0,0 0-1 0 0,0 0 1 0 0,0 0 0 0 0,-1-1-1 0 0,0 3 146 0 0,-20 36-618 0 0,-2-1 0 0 0,-2-1-1 0 0,-5 4 619 0 0,-1 3-376 0 0,-25 44 376 0 0,48-72 293 0 0,0 0-1 0 0,1 0 1 0 0,0 1 0 0 0,2 0-1 0 0,-3 13-292 0 0,8-28 120 0 0,0 0 0 0 0,0 0-1 0 0,1 1 1 0 0,0-1 0 0 0,0 0-1 0 0,0 0 1 0 0,0 0-1 0 0,1 1 1 0 0,0-1 0 0 0,0 0-1 0 0,0 0 1 0 0,0 0 0 0 0,2 2-120 0 0,-2-3 51 0 0,1-1 1 0 0,-1 1-1 0 0,1-1 1 0 0,0 0-1 0 0,0 1 1 0 0,0-1-1 0 0,0 0 1 0 0,1-1-1 0 0,-1 1 1 0 0,1 0-1 0 0,-1-1 1 0 0,1 1 0 0 0,-1-1-1 0 0,1 0 1 0 0,0 0-1 0 0,0 0 1 0 0,-1 0-1 0 0,1 0 1 0 0,0 0-1 0 0,0-1 1 0 0,1 1-52 0 0,5-1-45 0 0,-1 0 1 0 0,0 0 0 0 0,1-1-1 0 0,-1 0 1 0 0,0 0-1 0 0,0-1 1 0 0,1 0 0 0 0,-1 0-1 0 0,-1-1 1 0 0,1 0-1 0 0,0 0 1 0 0,-1-1 0 0 0,1 0-1 0 0,3-4 45 0 0,11-6-1522 0 0,0-1 0 0 0,-1-1-1 0 0,-1-1 1 0 0,0-2 1522 0 0,11-15-1480 0 0,-16 16-3032 0 0</inkml:trace>
  <inkml:trace contextRef="#ctx0" brushRef="#br0" timeOffset="1">283 208 11562 0 0,'8'-1'3536'0'0,"23"-4"-3830"0"0,-13 1 244 0 0,1 0-1 0 0,-1-1 1 0 0,-1-1-1 0 0,1-1 0 0 0,-1-1 1 0 0,0 0-1 0 0,14-10 51 0 0,11-4-2530 0 0,-33 21-1700 0 0,-15 9 1650 0 0,2-5-1906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9.053"/>
    </inkml:context>
    <inkml:brush xml:id="br0">
      <inkml:brushProperty name="width" value="0.1" units="cm"/>
      <inkml:brushProperty name="height" value="0.1" units="cm"/>
    </inkml:brush>
  </inkml:definitions>
  <inkml:trace contextRef="#ctx0" brushRef="#br0">0 315 6217 0 0,'49'-24'4271'0'0,"14"-26"-2421"0"0,-2-3 0 0 0,8-14-1850 0 0,-60 57-337 0 0,-1 0 0 0 0,-1-1 0 0 0,1 0 0 0 0,-2-1 0 0 0,0 1 0 0 0,0-1 0 0 0,0-2 337 0 0,8-15-461 0 0,-39 88 1035 0 0,3 2-1 0 0,-7 33-573 0 0,18-56 907 0 0,5-21-256 0 0,2 0 1 0 0,0 1-1 0 0,0 8-651 0 0,4-23-36 0 0,-1 0 0 0 0,1-1-1 0 0,-1 1 1 0 0,1 0 0 0 0,0 0-1 0 0,0 0 1 0 0,0 0 0 0 0,1-1 0 0 0,-1 1-1 0 0,0 0 1 0 0,1 0 0 0 0,0-1-1 0 0,0 1 1 0 0,0 0 0 0 0,0-1-1 0 0,0 1 1 0 0,0-1 0 0 0,1 1 0 0 0,0-1-1 0 0,-1 0 1 0 0,1 1 0 0 0,0-1-1 0 0,0 0 1 0 0,0 0 0 0 0,0 0-1 0 0,0 0 37 0 0,1-1-185 0 0,0 0-1 0 0,0-1 1 0 0,-1 1-1 0 0,1 0 1 0 0,0-1-1 0 0,0 0 0 0 0,0 0 1 0 0,0 0-1 0 0,0 0 1 0 0,-1 0-1 0 0,1 0 1 0 0,0-1-1 0 0,0 1 1 0 0,0-1-1 0 0,0 0 186 0 0,48-18-1817 0 0,-12 4 910 0 0,-35 14 863 0 0,-1 0 1 0 0,0 0-1 0 0,0 1 1 0 0,0-1-1 0 0,1 1 1 0 0,-1-1 0 0 0,0 1-1 0 0,0 0 1 0 0,1 1-1 0 0,-1-1 1 0 0,0 0-1 0 0,0 1 1 0 0,0 0 0 0 0,1-1-1 0 0,-1 1 1 0 0,0 1-1 0 0,0-1 1 0 0,0 0-1 0 0,0 1 44 0 0,-1 0 47 0 0,-1 0-1 0 0,0 0 1 0 0,1 0-1 0 0,-1 0 1 0 0,0 0-1 0 0,0 1 1 0 0,0-1-1 0 0,0 0 1 0 0,-1 1-1 0 0,1-1 1 0 0,0 0-1 0 0,-1 1 1 0 0,0-1-1 0 0,0 1 1 0 0,0-1-1 0 0,0 1 1 0 0,0-1-1 0 0,0 0 1 0 0,0 1-1 0 0,-1-1 1 0 0,1 1-1 0 0,-1-1 1 0 0,0 0-1 0 0,0 1 1 0 0,0 0-47 0 0,-18 58-1734 0 0,-3-1-1 0 0,-11 18 1735 0 0,29-69-473 0 0,-3 7-4087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09.673"/>
    </inkml:context>
    <inkml:brush xml:id="br0">
      <inkml:brushProperty name="width" value="0.1" units="cm"/>
      <inkml:brushProperty name="height" value="0.1" units="cm"/>
    </inkml:brush>
  </inkml:definitions>
  <inkml:trace contextRef="#ctx0" brushRef="#br0">217 1 14667 0 0,'29'25'2355'0'0,"-17"-18"-2391"0"0,-1-1 1 0 0,1 0-1 0 0,0-1 0 0 0,1 0 0 0 0,-1-1 0 0 0,1-1 0 0 0,0 0 0 0 0,0 0 0 0 0,0-1 0 0 0,0-1 0 0 0,0 0 1 0 0,2-1 35 0 0,-47 14-10449 0 0,20-10 5042 0 0</inkml:trace>
  <inkml:trace contextRef="#ctx0" brushRef="#br0" timeOffset="1">0 354 11554 0 0,'6'-1'3778'0'0,"22"-3"-4235"0"0,2-4 607 0 0,-1-2-1 0 0,0-1 0 0 0,-1-1 1 0 0,2-2-150 0 0,48-21-298 0 0,-48 24-175 0 0,18-9-1159 0 0,43-9 1632 0 0,-77 25-301 0 0,0 1-1 0 0,-1 1 0 0 0,1 0 1 0 0,1 0-1 0 0,-1 2 0 0 0,0 0 1 0 0,0 0-1 0 0,0 1 1 0 0,2 2 301 0 0,-14-3-22 0 0,0 0 0 0 0,0 1 0 0 0,0-1 0 0 0,-1 1 0 0 0,1 0 0 0 0,0-1 0 0 0,-1 1 0 0 0,1 0 0 0 0,0 0 0 0 0,-1 0 0 0 0,1 0 0 0 0,-1 0 0 0 0,0 0 1 0 0,1 1-1 0 0,-1-1 0 0 0,0 0 0 0 0,0 1 0 0 0,0-1 0 0 0,0 1 0 0 0,0 0 0 0 0,0-1 0 0 0,0 1 0 0 0,0 0 22 0 0,0 2 41 0 0,0 0 1 0 0,0 0-1 0 0,0 0 0 0 0,-1 0 0 0 0,0 0 0 0 0,1 0 1 0 0,-2 1-1 0 0,1-1 0 0 0,0 0 0 0 0,-2 3-41 0 0,-2 13 295 0 0,-2-1 0 0 0,0 0 0 0 0,-1 0 0 0 0,-4 5-295 0 0,8-16-1 0 0,-18 33 868 0 0,-1-1 0 0 0,-2-2-1 0 0,-1 0 1 0 0,-3-2-1 0 0,-30 32-866 0 0,53-62-111 0 0,-31 31-545 0 0,14-23-2289 0 0,0-10-3761 0 0,17-5 1813 0 0</inkml:trace>
  <inkml:trace contextRef="#ctx0" brushRef="#br0" timeOffset="2">702 330 6585 0 0,'58'2'2971'0'0,"-1"2"0"0"0,44 10-2971 0 0,-100-14-48 0 0,-1 0 1 0 0,1 0 0 0 0,-1 0 0 0 0,0 0-1 0 0,1 1 1 0 0,-1-1 0 0 0,1 0 0 0 0,-1 0-1 0 0,0 0 1 0 0,1 1 0 0 0,-1-1-1 0 0,0 0 1 0 0,1 1 0 0 0,-1-1 0 0 0,0 0-1 0 0,1 1 1 0 0,-1-1 0 0 0,0 0 0 0 0,0 1-1 0 0,0-1 1 0 0,1 0 0 0 0,-1 1-1 0 0,0-1 1 0 0,0 1 0 0 0,0-1 0 0 0,0 0-1 0 0,0 1 1 0 0,0-1 0 0 0,1 1 0 0 0,-1-1-1 0 0,0 1 1 0 0,0-1 0 0 0,0 0-1 0 0,-1 1 1 0 0,1-1 0 0 0,0 1 0 0 0,0-1-1 0 0,0 1 1 0 0,0-1 0 0 0,0 0 0 0 0,0 1-1 0 0,-1-1 1 0 0,1 1 0 0 0,0-1-1 0 0,0 0 1 0 0,0 1 0 0 0,-1-1 0 0 0,1 0-1 0 0,0 1 48 0 0,-16 23-4537 0 0,13-20 4080 0 0,-4 5-4199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0.433"/>
    </inkml:context>
    <inkml:brush xml:id="br0">
      <inkml:brushProperty name="width" value="0.1" units="cm"/>
      <inkml:brushProperty name="height" value="0.1" units="cm"/>
    </inkml:brush>
  </inkml:definitions>
  <inkml:trace contextRef="#ctx0" brushRef="#br0">0 200 6097 0 0,'248'-71'5159'0'0,"-122"32"-4776"0"0,3 6-1 0 0,44-2-382 0 0,-128 27-267 0 0,-29 4-456 0 0,0 0-1 0 0,0 2 1 0 0,0 0 0 0 0,1 1 0 0 0,-1 0-1 0 0,0 1 1 0 0,0 1 0 0 0,15 3 723 0 0,-25-1-988 0 0,-4-1-3296 0 0</inkml:trace>
  <inkml:trace contextRef="#ctx0" brushRef="#br0" timeOffset="1">266 683 7594 0 0,'-2'5'274'0'0,"0"1"0"0"0,0-1 0 0 0,1 1 0 0 0,-1 0 0 0 0,1-1 0 0 0,1 1 1 0 0,-1 0-1 0 0,1 0 0 0 0,0-1 0 0 0,0 1 0 0 0,1 0 0 0 0,0 2-274 0 0,0-2 61 0 0,1 1 0 0 0,0-1-1 0 0,0 1 1 0 0,1-1 0 0 0,0 0 0 0 0,0 0-1 0 0,0 0 1 0 0,1-1 0 0 0,0 1 0 0 0,0-1 0 0 0,0 0-1 0 0,1 0 1 0 0,0 0 0 0 0,0-1 0 0 0,0 1-1 0 0,0-1 1 0 0,1-1 0 0 0,-1 1 0 0 0,1-1-1 0 0,0 0 1 0 0,0 0 0 0 0,0 0 0 0 0,1-1-1 0 0,5 2-60 0 0,3-1 221 0 0,0-1 0 0 0,0-1 0 0 0,1 0 0 0 0,-1 0 0 0 0,0-2 0 0 0,0 0 0 0 0,0-1 0 0 0,0 0 0 0 0,0-1 0 0 0,0-1 0 0 0,6-2-221 0 0,-12 3 117 0 0,1 0 0 0 0,-1-1 0 0 0,1 0 0 0 0,-1-1 0 0 0,-1 0 0 0 0,1 0 0 0 0,-1 0-1 0 0,0-1 1 0 0,0-1 0 0 0,0 0 0 0 0,-1 0 0 0 0,0 0 0 0 0,-1-1 0 0 0,1 1 0 0 0,-2-2 0 0 0,1 1 0 0 0,2-6-117 0 0,-6 8 131 0 0,-1 0 1 0 0,0 1 0 0 0,0-1 0 0 0,0 0 0 0 0,-1 0 0 0 0,0 1-1 0 0,0-1 1 0 0,0 0 0 0 0,-1 0 0 0 0,0 1 0 0 0,0-1 0 0 0,0 0-1 0 0,-1 1 1 0 0,0-1 0 0 0,0 1 0 0 0,-1 0 0 0 0,1-1 0 0 0,-3-2-132 0 0,-5-9 324 0 0,0 0 0 0 0,0 1 0 0 0,-2 0 1 0 0,0 1-1 0 0,-1 0-324 0 0,7 9-23 0 0,1 1 0 0 0,-1 0 0 0 0,0 0-1 0 0,0 1 1 0 0,-1-1 0 0 0,1 2 0 0 0,-1-1 0 0 0,0 1 0 0 0,0 0 0 0 0,0 0 0 0 0,0 1 0 0 0,-1-1 0 0 0,1 2 0 0 0,-1-1 0 0 0,1 1 0 0 0,-1 0 0 0 0,0 1-1 0 0,1 0 1 0 0,-1 0 0 0 0,0 1 0 0 0,1 0 0 0 0,-1 0 0 0 0,1 0 0 0 0,-6 3 23 0 0,1-1-358 0 0,0 2 0 0 0,-1-1 0 0 0,2 2 0 0 0,-1-1 0 0 0,0 2 0 0 0,1-1 0 0 0,0 2 0 0 0,1-1 0 0 0,0 1-1 0 0,0 1 1 0 0,1 0 0 0 0,0 1 0 0 0,0-1 0 0 0,-2 5 358 0 0,-5 10-1647 0 0,1 0 0 0 0,1 1 0 0 0,1 1 0 0 0,2 0 0 0 0,0 1 0 0 0,-5 21 1647 0 0,8-20-4793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3.507"/>
    </inkml:context>
    <inkml:brush xml:id="br0">
      <inkml:brushProperty name="width" value="0.1" units="cm"/>
      <inkml:brushProperty name="height" value="0.1" units="cm"/>
    </inkml:brush>
  </inkml:definitions>
  <inkml:trace contextRef="#ctx0" brushRef="#br0">4 1 1288 0 0,'-2'0'-576'0'0,"1"0"-128"0"0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5.627"/>
    </inkml:context>
    <inkml:brush xml:id="br0">
      <inkml:brushProperty name="width" value="0.1" units="cm"/>
      <inkml:brushProperty name="height" value="0.1" units="cm"/>
    </inkml:brush>
  </inkml:definitions>
  <inkml:trace contextRef="#ctx0" brushRef="#br0">13 0 6457 0 0,'-1'65'1699'0'0,"2"-44"-1543"0"0,7 230 4621 0 0,-17 142-4777 0 0,1-332 845 0 0,5-40-1001 0 0,5-36-2646 0 0,7-30 2820 0 0,2 1-1 0 0,2 0 1 0 0,1 1 0 0 0,3 0 0 0 0,6-9-18 0 0,3 9-39 0 0,-25 41 45 0 0,0 0-1 0 0,0 1 1 0 0,0-1 0 0 0,1 1-1 0 0,-1-1 1 0 0,0 1-1 0 0,1-1 1 0 0,-1 1-1 0 0,1 0 1 0 0,-1 0 0 0 0,1 0-1 0 0,0 0 1 0 0,-1 0-1 0 0,1 0 1 0 0,0 0-1 0 0,0 1 1 0 0,0-1 0 0 0,-1 0-1 0 0,1 1 1 0 0,0 0-1 0 0,0-1 1 0 0,0 1-1 0 0,2 0-5 0 0,-3 1-16 0 0,1 0-1 0 0,-1 0 1 0 0,1 0-1 0 0,-1 0 0 0 0,1 0 1 0 0,-1 0-1 0 0,0 1 0 0 0,1-1 1 0 0,-1 0-1 0 0,0 1 1 0 0,0-1-1 0 0,0 1 0 0 0,0-1 1 0 0,0 1-1 0 0,0 0 0 0 0,-1-1 1 0 0,1 1-1 0 0,0 1 17 0 0,12 40 121 0 0,-10-30 1 0 0,7 26 144 0 0,-2 1-1 0 0,2 23-265 0 0,-6-26 272 0 0,3-1-1 0 0,1 1 1 0 0,3 4-272 0 0,-11-41-82 0 0,0 0 0 0 0,0 0 0 0 0,0 0 0 0 0,0 0 0 0 0,0 0-1 0 0,1 0 1 0 0,-1 0 0 0 0,0-1 0 0 0,0 1 0 0 0,0 0 0 0 0,0 0 0 0 0,0 0 0 0 0,1 0 0 0 0,-1 0 0 0 0,0 0 0 0 0,0 0-1 0 0,0 0 1 0 0,0 0 0 0 0,1 0 0 0 0,-1 0 0 0 0,0 0 0 0 0,0 0 0 0 0,0 0 0 0 0,0 0 0 0 0,0 0 0 0 0,1 0-1 0 0,-1 0 1 0 0,0 0 0 0 0,0 0 0 0 0,0 0 0 0 0,0 0 0 0 0,0 1 0 0 0,1-1 0 0 0,-1 0 0 0 0,0 0 0 0 0,0 0 0 0 0,0 0-1 0 0,0 0 1 0 0,0 0 0 0 0,0 0 0 0 0,1 0 0 0 0,-1 1 0 0 0,0-1 0 0 0,0 0 0 0 0,0 0 0 0 0,0 0 0 0 0,0 0 0 0 0,0 0-1 0 0,0 1 1 0 0,0-1 0 0 0,0 0 0 0 0,0 0 0 0 0,0 0 0 0 0,0 0 0 0 0,0 1 0 0 0,0-1 0 0 0,0 0 0 0 0,0 0-1 0 0,0 0 83 0 0,3-13-3730 0 0,-2 6-132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6.140"/>
    </inkml:context>
    <inkml:brush xml:id="br0">
      <inkml:brushProperty name="width" value="0.1" units="cm"/>
      <inkml:brushProperty name="height" value="0.1" units="cm"/>
    </inkml:brush>
  </inkml:definitions>
  <inkml:trace contextRef="#ctx0" brushRef="#br0">28 1 10842 0 0,'-5'19'2546'0'0,"5"24"-3020"0"0,1-29 713 0 0,2 59-206 0 0,-1-46-179 0 0,-1-1 0 0 0,-1 1 0 0 0,-2-1 0 0 0,0 0 0 0 0,-5 17 146 0 0,7-42-176 0 0,0-1 1 0 0,0 0-1 0 0,0 1 0 0 0,0-1 1 0 0,0 1-1 0 0,-1-1 0 0 0,1 1 1 0 0,0-1-1 0 0,0 1 0 0 0,0-1 0 0 0,-1 0 1 0 0,1 1-1 0 0,0-1 0 0 0,-1 0 1 0 0,1 1-1 0 0,0-1 0 0 0,-1 0 1 0 0,1 1-1 0 0,0-1 0 0 0,-1 0 1 0 0,1 0-1 0 0,-1 1 0 0 0,1-1 1 0 0,-1 0-1 0 0,1 0 0 0 0,0 0 0 0 0,-1 0 1 0 0,1 1-1 0 0,-1-1 0 0 0,1 0 1 0 0,-1 0-1 0 0,1 0 0 0 0,-1 0 1 0 0,1 0-1 0 0,-1 0 0 0 0,1 0 1 0 0,-1 0-1 0 0,1-1 176 0 0,-6 0-3868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6.668"/>
    </inkml:context>
    <inkml:brush xml:id="br0">
      <inkml:brushProperty name="width" value="0.1" units="cm"/>
      <inkml:brushProperty name="height" value="0.1" units="cm"/>
    </inkml:brush>
  </inkml:definitions>
  <inkml:trace contextRef="#ctx0" brushRef="#br0">1 19 11066 0 0,'35'0'-290'0'0,"155"-17"-5833"0"0,-175 16 1478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9.196"/>
    </inkml:context>
    <inkml:brush xml:id="br0">
      <inkml:brushProperty name="width" value="0.05" units="cm"/>
      <inkml:brushProperty name="height" value="0.05" units="cm"/>
      <inkml:brushProperty name="color" value="#E71224"/>
    </inkml:brush>
  </inkml:definitions>
  <inkml:trace contextRef="#ctx0" brushRef="#br0">1 1 8482 0 0,'22'98'1384'0'0,"10"34"2462"0"0,-27-115-3476 0 0,1 0 1 0 0,1 0 0 0 0,0-1 0 0 0,1 0 0 0 0,1 0 0 0 0,4 4-371 0 0,-13-20-152 0 0,0 1 0 0 0,0-1 1 0 0,1 1-1 0 0,-1-1 0 0 0,0 1 0 0 0,0-1 1 0 0,1 1-1 0 0,-1-1 0 0 0,0 0 0 0 0,1 1 1 0 0,-1-1-1 0 0,0 1 0 0 0,1-1 0 0 0,-1 0 1 0 0,1 1-1 0 0,-1-1 0 0 0,1 0 1 0 0,-1 1-1 0 0,0-1 0 0 0,1 0 0 0 0,-1 0 1 0 0,1 1-1 0 0,0-1 0 0 0,-1 0 0 0 0,1 0 1 0 0,-1 0-1 0 0,1 0 0 0 0,-1 0 0 0 0,1 0 152 0 0,3-15-4868 0 0,-3 10 5161 0 0,1-4-4565 0 0</inkml:trace>
  <inkml:trace contextRef="#ctx0" brushRef="#br0" timeOffset="1">187 5 9802 0 0,'6'60'7170'0'0,"0"-13"-7805"0"0,-10 3-4681 0 0,-7-13 914 0 0,7-21-777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7.493"/>
    </inkml:context>
    <inkml:brush xml:id="br0">
      <inkml:brushProperty name="width" value="0.1" units="cm"/>
      <inkml:brushProperty name="height" value="0.1" units="cm"/>
    </inkml:brush>
  </inkml:definitions>
  <inkml:trace contextRef="#ctx0" brushRef="#br0">234 635 12891 0 0,'-38'-45'6038'0'0,"31"35"-6204"0"0,0 1 1 0 0,-1 0-1 0 0,0 0 1 0 0,0 1-1 0 0,-1 0 1 0 0,-9-6 165 0 0,17 13-95 0 0,-1 1 0 0 0,1 0-1 0 0,-1-1 1 0 0,1 1 0 0 0,-1 0 0 0 0,1 0 0 0 0,-1 0 0 0 0,1 1 0 0 0,-1-1 0 0 0,1 0-1 0 0,-1 0 1 0 0,1 1 0 0 0,-1-1 0 0 0,1 1 0 0 0,0-1 0 0 0,-1 1 0 0 0,1 0 0 0 0,0-1-1 0 0,-1 1 1 0 0,1 0 0 0 0,0 0 0 0 0,0 0 0 0 0,0 0 0 0 0,0 0 0 0 0,0 0 0 0 0,0 0-1 0 0,0 1 1 0 0,0-1 0 0 0,-1 1 95 0 0,-26 40-3421 0 0,14-9 1891 0 0,1 0-1 0 0,2 1 1 0 0,0 6 1530 0 0,7-22-42 0 0,0-1 1 0 0,2 1-1 0 0,0-1 0 0 0,1 1 1 0 0,0 0-1 0 0,2 0 0 0 0,1 6 42 0 0,-3-23 4 0 0,1-1 0 0 0,0 1 0 0 0,0-1-1 0 0,0 1 1 0 0,0-1 0 0 0,1 1-1 0 0,-1-1 1 0 0,0 0 0 0 0,0 1-1 0 0,0-1 1 0 0,0 1 0 0 0,0-1-1 0 0,1 1 1 0 0,-1-1 0 0 0,0 0-1 0 0,0 1 1 0 0,0-1 0 0 0,1 0-1 0 0,-1 1 1 0 0,0-1 0 0 0,1 0-1 0 0,-1 1 1 0 0,0-1 0 0 0,1 0 0 0 0,-1 0-1 0 0,0 1 1 0 0,1-1 0 0 0,-1 0-1 0 0,1 0 1 0 0,-1 0 0 0 0,0 1-1 0 0,1-1 1 0 0,-1 0 0 0 0,1 0-1 0 0,-1 0 1 0 0,1 0 0 0 0,-1 0-1 0 0,1 0 1 0 0,-1 0 0 0 0,0 0-1 0 0,1 0-3 0 0,20-12 440 0 0,13-24 951 0 0,-19 14-1209 0 0,-1 0 0 0 0,-1-1 0 0 0,-1-1 0 0 0,-1 0 0 0 0,-1 0 0 0 0,-1-1 0 0 0,-1 0 1 0 0,3-19-183 0 0,7-48 120 0 0,4-72-120 0 0,-20 144 30 0 0,0 3 17 0 0,4-27 351 0 0,-2 0 0 0 0,-1 0-1 0 0,-3 0 1 0 0,-4-37-398 0 0,-2 62 1415 0 0,-1 24-985 0 0,-1 31-2116 0 0,10 241 1358 0 0,27 171 328 0 0,-26-418-109 0 0,5 34-495 0 0,4-26-3797 0 0,-7-31 1153 0 0,-2-5-313 0 0</inkml:trace>
  <inkml:trace contextRef="#ctx0" brushRef="#br0" timeOffset="1">627 610 6457 0 0,'0'-4'703'0'0,"-1"0"-1"0"0,1 1 1 0 0,-1-1-1 0 0,1 0 1 0 0,-1 0-1 0 0,0 1 1 0 0,-1-1-1 0 0,1 1 0 0 0,-1-1-702 0 0,-20-26 2612 0 0,19 26-2600 0 0,-1 1-1 0 0,1 1 1 0 0,-1-1 0 0 0,0 1-1 0 0,0-1 1 0 0,0 1 0 0 0,0 0-1 0 0,-1 0 1 0 0,1 1 0 0 0,0-1-1 0 0,-1 1 1 0 0,1 0 0 0 0,-1 0-1 0 0,1 1 1 0 0,-1-1 0 0 0,1 1-1 0 0,-1 0 1 0 0,0 0 0 0 0,1 1-1 0 0,-1-1 1 0 0,1 1 0 0 0,-1 0-1 0 0,-1 1-11 0 0,-2 2-251 0 0,0 0-1 0 0,0 1 0 0 0,0 0 1 0 0,1 0-1 0 0,0 1 0 0 0,0 0 1 0 0,0 0-1 0 0,1 1 1 0 0,0 0-1 0 0,0 0 0 0 0,1 0 1 0 0,-1 1-1 0 0,2-1 0 0 0,-1 1 1 0 0,-2 8 251 0 0,1-3-130 0 0,0 0 0 0 0,1 0 1 0 0,0 0-1 0 0,2 1 0 0 0,-1 0 0 0 0,2-1 1 0 0,0 1-1 0 0,0 0 0 0 0,1 0 1 0 0,1 3 129 0 0,0-14-89 0 0,0 1-1 0 0,0 0 1 0 0,1-1 0 0 0,-1 1 0 0 0,1 0 0 0 0,0-1 0 0 0,0 1 0 0 0,0-1 0 0 0,0 0 0 0 0,0 1 0 0 0,1-1 0 0 0,0 0 0 0 0,0 0-1 0 0,0 1 1 0 0,0-1 0 0 0,0-1 0 0 0,0 1 0 0 0,1 0 0 0 0,-1-1 0 0 0,1 1 0 0 0,0-1 0 0 0,0 0 0 0 0,0 0 0 0 0,0 0 0 0 0,0 0-1 0 0,1 0 90 0 0,0-1 24 0 0,0 0-1 0 0,0-1 1 0 0,-1 1-1 0 0,1-1 1 0 0,0 0-1 0 0,0 0 1 0 0,0 0-1 0 0,0 0 0 0 0,-1-1 1 0 0,1 1-1 0 0,0-1 1 0 0,0 0-1 0 0,-1-1 1 0 0,1 1-1 0 0,0 0 0 0 0,-1-1 1 0 0,1 0-1 0 0,-1 0 1 0 0,0 0-1 0 0,0 0 1 0 0,0-1-1 0 0,0 1 0 0 0,0-1 1 0 0,1-1-24 0 0,6-6 155 0 0,-1-1-1 0 0,0 0 1 0 0,-1-1 0 0 0,0 0-1 0 0,0 0 1 0 0,-2-1 0 0 0,1 0-1 0 0,-2 0 1 0 0,0 0 0 0 0,0-1-1 0 0,-1 1 1 0 0,0-5-155 0 0,7-36 508 0 0,-2-1-1 0 0,-1-30-507 0 0,-4 45 168 0 0,27-393 762 0 0,-37 575-1808 0 0,5 0 1 0 0,7-1-1 0 0,16 90 878 0 0,-21-219 31 0 0,1 1 0 0 0,0-1 0 0 0,1 0 0 0 0,0 0 0 0 0,1 0 0 0 0,0-1 0 0 0,1 1 0 0 0,1-1 0 0 0,-1 0 0 0 0,2 0 0 0 0,-1-1 0 0 0,4 4-31 0 0,-9-13 6 0 0,0 1-1 0 0,1-1 0 0 0,-1 0 0 0 0,1 0 1 0 0,-1 1-1 0 0,1-1 0 0 0,-1 0 1 0 0,1 0-1 0 0,-1 0 0 0 0,1 0 0 0 0,0-1 1 0 0,0 1-1 0 0,-1 0 0 0 0,1-1 1 0 0,0 1-1 0 0,0-1 0 0 0,0 0 0 0 0,0 1 1 0 0,0-1-1 0 0,-1 0 0 0 0,1 0 1 0 0,0 0-1 0 0,0-1 0 0 0,0 1 1 0 0,1-1-6 0 0,0 0 46 0 0,0 0 0 0 0,0-1 0 0 0,-1 0 0 0 0,1 0 0 0 0,0 0 1 0 0,-1 0-1 0 0,1 0 0 0 0,-1 0 0 0 0,0 0 0 0 0,0-1 0 0 0,0 1 1 0 0,0-1-1 0 0,0 0 0 0 0,0 0-46 0 0,6-11-719 0 0,-1-1 0 0 0,0 0 1 0 0,-1 0-1 0 0,0-1 0 0 0,0-5 719 0 0,3-12-2019 0 0,-4 14-2649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8.586"/>
    </inkml:context>
    <inkml:brush xml:id="br0">
      <inkml:brushProperty name="width" value="0.1" units="cm"/>
      <inkml:brushProperty name="height" value="0.1" units="cm"/>
    </inkml:brush>
  </inkml:definitions>
  <inkml:trace contextRef="#ctx0" brushRef="#br0">91 349 8274 0 0,'33'-5'479'0'0,"-25"1"-204"0"0,-1 0 0 0 0,0 0 0 0 0,0-1 0 0 0,-1 0 0 0 0,1 0 0 0 0,-1 0 0 0 0,0-1 0 0 0,0 0 0 0 0,-1 0 0 0 0,0-1 1 0 0,0 1-1 0 0,0-1 0 0 0,-1 0 0 0 0,0-1 0 0 0,-1 1 0 0 0,1-1 0 0 0,-1 0 0 0 0,-1 1 0 0 0,1-4-275 0 0,-1 6 47 0 0,-1-1 0 0 0,0 0-1 0 0,0 1 1 0 0,0-1 0 0 0,-1 0-1 0 0,0 0 1 0 0,0 1 0 0 0,0-1-1 0 0,-1 0 1 0 0,0 0 0 0 0,0 1-1 0 0,0-1 1 0 0,-1 0 0 0 0,0 1-1 0 0,0 0 1 0 0,0-1 0 0 0,-1 1-1 0 0,0 0 1 0 0,0 0 0 0 0,0 0-1 0 0,0 1 1 0 0,-1-1 0 0 0,0 1-1 0 0,0 0 1 0 0,0 0 0 0 0,0 0-1 0 0,-5-3-46 0 0,7 6-13 0 0,0-1-1 0 0,-1 0 1 0 0,1 1-1 0 0,-1 0 1 0 0,0 0-1 0 0,1 0 1 0 0,-1 0-1 0 0,0 0 1 0 0,0 0-1 0 0,1 1 1 0 0,-1-1-1 0 0,0 1 0 0 0,0 0 1 0 0,0 0-1 0 0,0 0 1 0 0,0 0-1 0 0,0 0 1 0 0,1 1-1 0 0,-1-1 1 0 0,0 1-1 0 0,0 0 1 0 0,0 0-1 0 0,1 0 1 0 0,-1 0-1 0 0,1 0 1 0 0,-1 0-1 0 0,1 1 1 0 0,-1 0-1 0 0,1-1 1 0 0,0 1-1 0 0,-1 0 1 0 0,1 0-1 0 0,-1 1 14 0 0,-3 4-202 0 0,-1 0-1 0 0,1 1 1 0 0,1 0 0 0 0,0 0-1 0 0,0 0 1 0 0,0 1 0 0 0,1-1-1 0 0,0 1 1 0 0,-1 4 202 0 0,-3 12-88 0 0,1 1-1 0 0,1 0 1 0 0,1 0-1 0 0,1 1 1 0 0,1-1 0 0 0,1 19 88 0 0,2-32 3 0 0,1 0 1 0 0,0 0 0 0 0,0 0 0 0 0,1 0 0 0 0,1 0 0 0 0,0 0 0 0 0,1-1 0 0 0,1 0 0 0 0,-1 1-1 0 0,2-1 1 0 0,0-1 0 0 0,0 1 0 0 0,1-1 0 0 0,4 5-4 0 0,-9-14-11 0 0,0 1 1 0 0,1-1-1 0 0,-1 1 0 0 0,0-1 0 0 0,1 0 1 0 0,-1 0-1 0 0,1 0 0 0 0,-1-1 0 0 0,1 1 1 0 0,0 0-1 0 0,0-1 0 0 0,0 0 0 0 0,0 0 1 0 0,0 0-1 0 0,0 0 0 0 0,0 0 0 0 0,0 0 1 0 0,1-1-1 0 0,-1 0 0 0 0,1 1 11 0 0,1-2-168 0 0,0 1-1 0 0,0-1 0 0 0,-1 0 1 0 0,1 0-1 0 0,-1-1 0 0 0,1 0 1 0 0,-1 1-1 0 0,1-1 1 0 0,-1-1-1 0 0,0 1 0 0 0,0 0 1 0 0,4-4 168 0 0,1-1-358 0 0,0-1 1 0 0,0 0-1 0 0,-1-1 1 0 0,0 0-1 0 0,0 0 1 0 0,-1-1-1 0 0,0 0 1 0 0,-1 0-1 0 0,0-1 1 0 0,2-6 357 0 0,4-17-1099 0 0,-7 16-3469 0 0</inkml:trace>
  <inkml:trace contextRef="#ctx0" brushRef="#br0" timeOffset="1">349 0 7594 0 0,'-4'29'1385'0'0,"0"114"3008"0"0,11 80-4393 0 0,-5-205 210 0 0,0-14-76 0 0,-1 1 1 0 0,0-1-1 0 0,-1 0 1 0 0,1 1-1 0 0,-1-1 1 0 0,0 1-1 0 0,0-1 1 0 0,-1 1-1 0 0,1-1 1 0 0,-1 0-1 0 0,0 1 0 0 0,0-1 1 0 0,-1 3-135 0 0,-2-70-1227 0 0,4 41 874 0 0,-1-18 77 0 0,3 0 0 0 0,4-22 276 0 0,-5 53 74 0 0,0-1 0 0 0,1 1 0 0 0,0 0-1 0 0,1-1 1 0 0,0 1 0 0 0,1 1 0 0 0,0-1 0 0 0,0 0 0 0 0,1 1 0 0 0,0 0 0 0 0,0 0 0 0 0,1 0 0 0 0,2-1-74 0 0,-7 7 28 0 0,0 0-1 0 0,1 1 1 0 0,-1-1-1 0 0,1 0 1 0 0,0 1-1 0 0,0 0 1 0 0,-1-1-1 0 0,1 1 1 0 0,0 0-1 0 0,0 0 1 0 0,0 0-1 0 0,0 0 1 0 0,0 1 0 0 0,1-1-1 0 0,-1 0 1 0 0,0 1-1 0 0,0 0 1 0 0,0-1-1 0 0,1 1 1 0 0,-1 0-1 0 0,0 0 1 0 0,0 0-1 0 0,2 1-27 0 0,-1 0-8 0 0,-1 0 0 0 0,1 0 0 0 0,-1 0 0 0 0,1 1 0 0 0,-1 0 0 0 0,0-1-1 0 0,0 1 1 0 0,0 0 0 0 0,0 0 0 0 0,0 0 0 0 0,0 0 0 0 0,0 0 0 0 0,-1 1 0 0 0,1-1-1 0 0,-1 0 1 0 0,1 2 8 0 0,5 10-15 0 0,-1 0-1 0 0,0 1 0 0 0,-2-1 1 0 0,1 1-1 0 0,-2 0 0 0 0,1 4 16 0 0,3 27-701 0 0,-3 1 0 0 0,0 28 701 0 0,-4-35-2452 0 0,-2 0 0 0 0,-2 0 1 0 0,-3 8 2451 0 0,3-31-4707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19.270"/>
    </inkml:context>
    <inkml:brush xml:id="br0">
      <inkml:brushProperty name="width" value="0.1" units="cm"/>
      <inkml:brushProperty name="height" value="0.1" units="cm"/>
    </inkml:brush>
  </inkml:definitions>
  <inkml:trace contextRef="#ctx0" brushRef="#br0">216 0 7634 0 0,'8'8'7533'0'0,"25"21"-7749"0"0,74 31-40 0 0,-107-60 33 0 0,0 0-1 0 0,0 0 0 0 0,1 0 1 0 0,-1 1-1 0 0,0-1 1 0 0,0 0-1 0 0,0 0 1 0 0,1 0-1 0 0,-1 1 1 0 0,0-1-1 0 0,0 0 1 0 0,0 0-1 0 0,0 0 0 0 0,0 1 1 0 0,0-1-1 0 0,1 0 1 0 0,-1 0-1 0 0,0 1 1 0 0,0-1-1 0 0,0 0 1 0 0,0 0-1 0 0,0 1 0 0 0,0-1 1 0 0,0 0-1 0 0,0 1 1 0 0,0-1-1 0 0,0 0 1 0 0,0 0-1 0 0,0 1 1 0 0,0-1-1 0 0,0 0 0 0 0,-1 0 1 0 0,1 1-1 0 0,0-1 1 0 0,0 0-1 0 0,0 0 1 0 0,0 1 223 0 0,0-1-185 0 0,-1 3-4814 0 0</inkml:trace>
  <inkml:trace contextRef="#ctx0" brushRef="#br0" timeOffset="1">1 355 13707 0 0,'72'-30'-568'0'0,"74"-26"619"0"0,-72 25-693 0 0,1 5 1 0 0,36-8 641 0 0,-101 32-46 0 0,-3 0-174 0 0,1 0 0 0 0,-1 1 0 0 0,0-1 0 0 0,0 2 0 0 0,1-1 1 0 0,5 1 219 0 0,-12 0-13 0 0,1 0 0 0 0,-1 0 0 0 0,0 1 0 0 0,0-1 1 0 0,1 0-1 0 0,-1 1 0 0 0,0-1 0 0 0,0 1 1 0 0,0 0-1 0 0,1-1 0 0 0,-1 1 0 0 0,0 0 1 0 0,0-1-1 0 0,0 1 0 0 0,0 0 0 0 0,0 0 0 0 0,0 0 1 0 0,-1 0-1 0 0,1 0 0 0 0,0 0 0 0 0,0 0 1 0 0,-1 0-1 0 0,1 1 0 0 0,-1-1 0 0 0,1 0 0 0 0,-1 0 1 0 0,1 1-1 0 0,-1-1 0 0 0,0 0 0 0 0,1 0 1 0 0,-1 1-1 0 0,0-1 0 0 0,0 0 0 0 0,0 1 1 0 0,0-1-1 0 0,0 0 0 0 0,0 0 0 0 0,-1 1 0 0 0,1 0 13 0 0,-4 30 263 0 0,-1-1 0 0 0,-1 1 0 0 0,-1-1 0 0 0,-2 0 0 0 0,-2-1 0 0 0,0 0 0 0 0,-2 0 0 0 0,-11 15-263 0 0,2-5-225 0 0,-2-2 1 0 0,-14 17 224 0 0,9-18-2908 0 0,-2-1 1 0 0,-9 7 2907 0 0,34-38-4691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0.146"/>
    </inkml:context>
    <inkml:brush xml:id="br0">
      <inkml:brushProperty name="width" value="0.1" units="cm"/>
      <inkml:brushProperty name="height" value="0.1" units="cm"/>
    </inkml:brush>
  </inkml:definitions>
  <inkml:trace contextRef="#ctx0" brushRef="#br0">737 0 3425 0 0,'40'7'3573'0'0,"22"16"-4077"0"0,-47-17 802 0 0,-15-6-298 0 0,0 0-1 0 0,0 0 1 0 0,1 0-1 0 0,-1 0 1 0 0,0 0 0 0 0,0 0-1 0 0,1 0 1 0 0,-1 1-1 0 0,0-1 1 0 0,0 0-1 0 0,1 0 1 0 0,-1 0 0 0 0,0 0-1 0 0,0 1 1 0 0,0-1-1 0 0,0 0 1 0 0,1 0-1 0 0,-1 0 1 0 0,0 1 0 0 0,0-1-1 0 0,0 0 1 0 0,0 0-1 0 0,0 1 1 0 0,1-1-1 0 0,-1 0 1 0 0,0 0-1 0 0,0 1 1 0 0,0-1 0 0 0,0 0-1 0 0,0 0 1 0 0,0 1-1 0 0,0-1 1 0 0,0 0-1 0 0,0 0 1 0 0,0 1 0 0 0,0-1-1 0 0,0 0 1 0 0,0 1-1 0 0,0-1 1 0 0,0 0-1 0 0,-1 0 1 0 0,1 1 0 0 0,0-1-1 0 0,0 0 1 0 0,-10 11-294 0 0,5-6-537 0 0,-1 4-3689 0 0</inkml:trace>
  <inkml:trace contextRef="#ctx0" brushRef="#br0" timeOffset="1">1 571 6945 0 0,'14'-1'64'0'0,"-1"-1"0"0"0,1-1 0 0 0,-1 0 0 0 0,1-1-1 0 0,-1-1 1 0 0,0 0-64 0 0,20-6 142 0 0,147-46 240 0 0,-57 16 193 0 0,2 5 1 0 0,1 6-1 0 0,10 4-575 0 0,-84 15-999 0 0,-37 8 511 0 0,0-1 1 0 0,1 2-1 0 0,-1 0 0 0 0,6 0 488 0 0,-16 4-1068 0 0,-4-1-3436 0 0</inkml:trace>
  <inkml:trace contextRef="#ctx0" brushRef="#br0" timeOffset="2">418 847 7450 0 0,'-3'5'120'0'0,"0"1"-1"0"0,1 0 1 0 0,0-1 0 0 0,0 1 0 0 0,0 0 0 0 0,0 0 0 0 0,1 0 0 0 0,0 0 0 0 0,1 0 0 0 0,-1 0 0 0 0,1 0 0 0 0,0 0 0 0 0,1 0 0 0 0,0 0-1 0 0,0 0 1 0 0,0 0 0 0 0,0 0 0 0 0,1 0-120 0 0,3 14 2 0 0,1 0 0 0 0,1-1 0 0 0,1 0-1 0 0,7 13-1 0 0,-9-22 26 0 0,0 0 0 0 0,0-1 0 0 0,1 1 0 0 0,0-2 0 0 0,1 1 0 0 0,0-1 0 0 0,0 0 0 0 0,1-1 0 0 0,0 0 0 0 0,0 0 0 0 0,1-1 0 0 0,-1 0 0 0 0,5 1-26 0 0,-8-4 67 0 0,0 0 0 0 0,0-1 1 0 0,0 1-1 0 0,1-2 0 0 0,-1 1 1 0 0,1 0-1 0 0,-1-1 0 0 0,1-1 1 0 0,0 1-1 0 0,-1-1 1 0 0,1 0-1 0 0,0 0 0 0 0,-1-1 1 0 0,1 0-1 0 0,-1 0 0 0 0,1-1 1 0 0,-1 1-1 0 0,1-1 0 0 0,-1-1 1 0 0,0 1-1 0 0,0-1 0 0 0,6-4-67 0 0,-3 1 115 0 0,0-1-1 0 0,0-1 0 0 0,-1 0 0 0 0,0 0 0 0 0,0 0 0 0 0,-1-1 0 0 0,0 0 0 0 0,0 0 0 0 0,-1-1 0 0 0,0 0 0 0 0,-1 0 0 0 0,0 0 1 0 0,-1-1-1 0 0,0 0 0 0 0,-1 0 0 0 0,0 0 0 0 0,1-8-114 0 0,-2 10 204 0 0,-1 1-1 0 0,0-1 1 0 0,-1 1-1 0 0,0-1 1 0 0,0 0 0 0 0,-1 1-1 0 0,0-1 1 0 0,-1 1-1 0 0,0-1 1 0 0,0 1 0 0 0,0 0-1 0 0,-1 0 1 0 0,-1 0 0 0 0,1 0-1 0 0,-1 0 1 0 0,-1 1-1 0 0,1-1 1 0 0,-1 1 0 0 0,0 0-1 0 0,-1 1 1 0 0,0-1 0 0 0,0 1-1 0 0,-6-4-203 0 0,8 7-92 0 0,0 0 0 0 0,1 0 0 0 0,-1 1 0 0 0,0 0 0 0 0,-1 0 0 0 0,1 0 0 0 0,0 0 0 0 0,-1 1 1 0 0,1 0-1 0 0,0 0 0 0 0,-1 0 0 0 0,0 0 0 0 0,1 1 0 0 0,-1-1 0 0 0,1 1 0 0 0,-4 1 92 0 0,0 0-528 0 0,0 0 0 0 0,1 1 0 0 0,-1 0 0 0 0,1 0 0 0 0,-1 1 0 0 0,1 0 0 0 0,0 0 0 0 0,0 0 1 0 0,-4 4 527 0 0,-3 2-1082 0 0,-1 1 0 0 0,2 1 0 0 0,0 0 1 0 0,0 1-1 0 0,-1 3 1082 0 0,-26 32-802 0 0,22-20-3782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2.198"/>
    </inkml:context>
    <inkml:brush xml:id="br0">
      <inkml:brushProperty name="width" value="0.1" units="cm"/>
      <inkml:brushProperty name="height" value="0.1" units="cm"/>
    </inkml:brush>
  </inkml:definitions>
  <inkml:trace contextRef="#ctx0" brushRef="#br0">1 357 6993 0 0,'0'1'41'0'0,"1"-1"0"0"0,-1 0-1 0 0,0 0 1 0 0,1 0 0 0 0,-1 0-1 0 0,0 1 1 0 0,1-1 0 0 0,-1 0-1 0 0,0 0 1 0 0,1 0-1 0 0,-1 0 1 0 0,1 0 0 0 0,-1 0-1 0 0,0 0 1 0 0,1 0 0 0 0,-1 0-1 0 0,0 0 1 0 0,1 0-1 0 0,-1 0 1 0 0,1-1 0 0 0,-1 1-1 0 0,0 0 1 0 0,1 0 0 0 0,-1 0-1 0 0,0 0 1 0 0,1-1-1 0 0,-1 1 1 0 0,0 0 0 0 0,0 0-1 0 0,1-1 1 0 0,-1 1 0 0 0,0 0-1 0 0,1 0 1 0 0,-1-1 0 0 0,0 1-1 0 0,0 0 1 0 0,0-1-1 0 0,1 1 1 0 0,-1 0 0 0 0,0-1-1 0 0,0 1 1 0 0,0 0 0 0 0,0-1-1 0 0,0 1 1 0 0,0-1-1 0 0,0 1 1 0 0,0 0 0 0 0,0-1-1 0 0,0 1 1 0 0,0 0 0 0 0,0-1-1 0 0,0 1 1 0 0,0-1-1 0 0,0 1 1 0 0,0 0 0 0 0,0-1-1 0 0,0 1 1 0 0,0 0 0 0 0,-1-1-1 0 0,1 1 1 0 0,0 0-1 0 0,0-1 1 0 0,0 1 0 0 0,-1 0-1 0 0,1-1 1 0 0,0 1 0 0 0,-1 0-41 0 0,17 0-183 0 0,366-51 1622 0 0,-130 13-1315 0 0,363-33 432 0 0,-600 69 2356 0 0,-22 0 586 0 0,-7-2-2315 0 0,-2-3-3450 0 0,10 3 1644 0 0,-53-34-3189 0 0,39 25 3377 0 0,1-2-1 0 0,1 0 1 0 0,-7-8 435 0 0,-20-15 1349 0 0,42 35-960 0 0,-1 0 1 0 0,1 1 0 0 0,-1-1-1 0 0,0 1 1 0 0,0 0-1 0 0,0 1 1 0 0,-1-1 0 0 0,1 1-1 0 0,0 0 1 0 0,0-1-1 0 0,-1 2 1 0 0,1-1-390 0 0,23 7-5062 0 0,15 14 4199 0 0,-4-3 780 0 0,-13-10 22 0 0,63 31-6 0 0,-75-35 25 0 0,1 1-1 0 0,-1-1 1 0 0,1 1-1 0 0,-1 0 1 0 0,0 1-1 0 0,-1-1 1 0 0,1 1 0 0 0,-1 0-1 0 0,0 0 1 0 0,0 0-1 0 0,2 5 43 0 0,-5-6 32 0 0,0 0 1 0 0,0 0-1 0 0,0-1 0 0 0,-1 1 0 0 0,0 0 0 0 0,0 0 0 0 0,0 0 0 0 0,0 0 0 0 0,-1 0 1 0 0,1-1-1 0 0,-1 1 0 0 0,0 0 0 0 0,0 0 0 0 0,0-1 0 0 0,-1 1 0 0 0,1-1 0 0 0,-1 1 1 0 0,0-1-1 0 0,0 0 0 0 0,0 1 0 0 0,0-1 0 0 0,-1 0 0 0 0,-1 1-32 0 0,-6 9 521 0 0,-1 0 0 0 0,-1-1 0 0 0,0 0 1 0 0,-12 8-522 0 0,15-13-174 0 0,-41 37 1026 0 0,37-27-3438 0 0,4 2-3356 0 0,7-14 1310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3.057"/>
    </inkml:context>
    <inkml:brush xml:id="br0">
      <inkml:brushProperty name="width" value="0.1" units="cm"/>
      <inkml:brushProperty name="height" value="0.1" units="cm"/>
    </inkml:brush>
  </inkml:definitions>
  <inkml:trace contextRef="#ctx0" brushRef="#br0">40 0 8618 0 0,'-3'5'123'0'0,"-1"-1"0"0"0,1 1 0 0 0,0-1 0 0 0,0 1 0 0 0,1 0 0 0 0,0 0 0 0 0,-1 1 0 0 0,1 0-123 0 0,-2 6 8 0 0,1 0 0 0 0,1 0 0 0 0,-1 0 0 0 0,2 0 0 0 0,0 1 0 0 0,0-1 1 0 0,1 0-1 0 0,1 0 0 0 0,0 1 0 0 0,0-1 0 0 0,3 6-8 0 0,-3-13 54 0 0,0 0 1 0 0,0-1-1 0 0,0 1 1 0 0,1-1-1 0 0,0 0 1 0 0,0 0-1 0 0,0 0 1 0 0,0 1-1 0 0,1-2 1 0 0,-1 1-1 0 0,1 0 1 0 0,0-1-1 0 0,0 1 1 0 0,1-1-1 0 0,-1 0 1 0 0,1 0-1 0 0,-1 0 1 0 0,1 0-1 0 0,0-1 1 0 0,0 1-1 0 0,0-1 1 0 0,0 0-1 0 0,1-1 1 0 0,-1 1-1 0 0,0-1 1 0 0,1 1-1 0 0,-1-1 1 0 0,1-1-1 0 0,0 1 0 0 0,-1-1 1 0 0,1 1-1 0 0,0-1-54 0 0,1 0 126 0 0,0-1-1 0 0,1 1 0 0 0,-1-1 0 0 0,0 0 1 0 0,0-1-1 0 0,1 1 0 0 0,-1-1 0 0 0,0 0 0 0 0,-1-1 1 0 0,1 1-1 0 0,0-1 0 0 0,-1-1 0 0 0,1 1 0 0 0,-1-1 1 0 0,0 1-1 0 0,0-2 0 0 0,-1 1 0 0 0,1 0 1 0 0,-1-1-1 0 0,0 0 0 0 0,3-5-125 0 0,0-1 133 0 0,0-1 1 0 0,-1 0-1 0 0,0 0 1 0 0,-1-1-1 0 0,-1 1 0 0 0,0-1 1 0 0,-1 0-1 0 0,0 0 1 0 0,1-10-134 0 0,-3 5-54 0 0,-1 13-59 0 0,0 0 0 0 0,0 0 0 0 0,1 0 0 0 0,0 0 0 0 0,-1 0 0 0 0,2 0 0 0 0,-1 0 1 0 0,0 0-1 0 0,1 1 0 0 0,2-4 113 0 0,-4 8-167 0 0,1 0-1 0 0,0-1 1 0 0,-1 1 0 0 0,1 0 0 0 0,0 0 0 0 0,-1 0-1 0 0,1 0 1 0 0,0 0 0 0 0,0 0 0 0 0,-1 0 0 0 0,1 0 0 0 0,0 1-1 0 0,-1-1 1 0 0,1 0 0 0 0,0 0 0 0 0,-1 0 0 0 0,1 1-1 0 0,-1-1 1 0 0,1 0 0 0 0,0 1 0 0 0,-1-1 0 0 0,1 1 0 0 0,-1-1-1 0 0,1 1 1 0 0,-1-1 0 0 0,1 1 0 0 0,-1-1 0 0 0,0 1-1 0 0,1-1 1 0 0,-1 1 0 0 0,1-1 0 0 0,-1 1 0 0 0,0 0 0 0 0,0-1 167 0 0,17 24-677 0 0,-16-23 499 0 0,8 18 165 0 0,-1 1 0 0 0,0-1 0 0 0,-2 1 0 0 0,0 1 1 0 0,-2-1-1 0 0,0 1 0 0 0,-1 0 0 0 0,0 18 13 0 0,6 26 198 0 0,15 92 665 0 0,-6 18-863 0 0,-14-117 457 0 0,-3 1 0 0 0,-3 0 0 0 0,-2-1 0 0 0,-8 41-457 0 0,10-90 353 0 0,0 1 0 0 0,-1-1 0 0 0,0 0 0 0 0,0 0-1 0 0,-1 0 1 0 0,0 0 0 0 0,0-1 0 0 0,-1 1 0 0 0,-2 2-353 0 0,5-9 166 0 0,0 1 0 0 0,0-1 0 0 0,0 0-1 0 0,0 0 1 0 0,0 0 0 0 0,-1 0 0 0 0,1 0 0 0 0,0 0-1 0 0,-1 0 1 0 0,0-1 0 0 0,1 0 0 0 0,-1 1 0 0 0,0-1 0 0 0,0 0-1 0 0,1 0 1 0 0,-1 0 0 0 0,0-1 0 0 0,0 1 0 0 0,0-1-1 0 0,0 1 1 0 0,0-1 0 0 0,0 0 0 0 0,0 0 0 0 0,0-1-1 0 0,0 1 1 0 0,0 0 0 0 0,0-1 0 0 0,0 0 0 0 0,0 0 0 0 0,0 0-1 0 0,0 0-165 0 0,-12-5 107 0 0,2-1 0 0 0,-1 0 1 0 0,1-1-1 0 0,0 0 0 0 0,0-1 0 0 0,1 0 0 0 0,0-1 0 0 0,1-1 0 0 0,0 0 0 0 0,0 0 0 0 0,1-1 0 0 0,1 0 0 0 0,0-1 0 0 0,1 0 1 0 0,0-1-1 0 0,1 1 0 0 0,0-2-107 0 0,6 10-42 0 0,-1 1 0 0 0,0-1 0 0 0,1 0 0 0 0,0 1 0 0 0,0-1 0 0 0,0 0 0 0 0,1 0 0 0 0,0 0 0 0 0,0 0 0 0 0,0 1 0 0 0,0-1 0 0 0,1 0 0 0 0,-1 0 0 0 0,2 0 0 0 0,-1 1 0 0 0,0-1 0 0 0,1 0 0 0 0,1-1 42 0 0,0-1-28 0 0,1 0 1 0 0,1 0-1 0 0,-1 1 1 0 0,1-1-1 0 0,0 1 1 0 0,1 0 0 0 0,-1 1-1 0 0,1-1 1 0 0,0 1-1 0 0,1 0 1 0 0,-1 1 27 0 0,7-5-96 0 0,0 2 0 0 0,0-1 1 0 0,1 2-1 0 0,0 0 0 0 0,0 0 0 0 0,1 1 1 0 0,-1 1-1 0 0,1 1 0 0 0,0 0 0 0 0,0 1 1 0 0,12-1 95 0 0,-18 4-715 0 0,1 0 1 0 0,0 0 0 0 0,0 1-1 0 0,-1 1 1 0 0,2 0 714 0 0,-2-1-1791 0 0,1 1 1 0 0,-1-1-1 0 0,1-1 1 0 0,-1 0 0 0 0,2 0 1790 0 0,-3-1-4759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5.879"/>
    </inkml:context>
    <inkml:brush xml:id="br0">
      <inkml:brushProperty name="width" value="0.1" units="cm"/>
      <inkml:brushProperty name="height" value="0.1" units="cm"/>
    </inkml:brush>
  </inkml:definitions>
  <inkml:trace contextRef="#ctx0" brushRef="#br0">29 153 6737 0 0,'-8'-16'2395'0'0,"-6"-12"1577"0"0,14 28-3889 0 0,0 0-1 0 0,0 0 1 0 0,0 0-1 0 0,0 1 1 0 0,0-1-1 0 0,0 0 1 0 0,0 0-1 0 0,0 0 0 0 0,0 0 1 0 0,-1 0-1 0 0,1 1 1 0 0,0-1-1 0 0,0 0 1 0 0,0 0-1 0 0,0 0 1 0 0,0 0-1 0 0,-1 0 0 0 0,1 0 1 0 0,0 0-1 0 0,0 0 1 0 0,0 0-1 0 0,0 1 1 0 0,-1-1-1 0 0,1 0 1 0 0,0 0-1 0 0,0 0 0 0 0,0 0 1 0 0,-1 0-1 0 0,1 0 1 0 0,0 0-1 0 0,0 0 1 0 0,0 0-1 0 0,0 0 1 0 0,-1 0-1 0 0,1 0 0 0 0,0-1 1 0 0,0 1-1 0 0,0 0 1 0 0,0 0-1 0 0,-1 0 1 0 0,1 0-1 0 0,0 0 1 0 0,0 0-1 0 0,0 0 1 0 0,0 0-1 0 0,0-1-82 0 0,0 40-2487 0 0,3-2 0 0 0,4 20 2487 0 0,-1-21-78 0 0,2-1 0 0 0,1 1 0 0 0,1-2 0 0 0,2 0 0 0 0,2 0 0 0 0,1-1 0 0 0,15 24 78 0 0,-27-53-22 0 0,-1 1 0 0 0,1-1 0 0 0,0 0 0 0 0,1 0 0 0 0,-1 0 0 0 0,1 0 1 0 0,0 0-1 0 0,0-1 0 0 0,0 0 0 0 0,0 0 0 0 0,0 0 0 0 0,1 0 0 0 0,-1-1 0 0 0,1 1 0 0 0,0-1 0 0 0,0 0 0 0 0,0-1 0 0 0,0 1 0 0 0,2-1 22 0 0,-2 0-26 0 0,0-1-1 0 0,-1 0 1 0 0,1-1-1 0 0,-1 1 1 0 0,1-1 0 0 0,-1 0-1 0 0,1 0 1 0 0,-1 0-1 0 0,1-1 1 0 0,-1 1-1 0 0,0-1 1 0 0,0 0-1 0 0,1-1 1 0 0,-2 1-1 0 0,1-1 1 0 0,0 1 0 0 0,0-1-1 0 0,-1 0 1 0 0,0 0-1 0 0,1-1 1 0 0,-1 1-1 0 0,1-2 27 0 0,56-73-1812 0 0,-2-2 0 0 0,44-85 1812 0 0,6-7-183 0 0,-103 164 139 0 0,-3 3 29 0 0,1 1-1 0 0,-1-1 1 0 0,1 1-1 0 0,0 0 1 0 0,1 0-1 0 0,-1 0 1 0 0,1 0-1 0 0,0 0 1 0 0,0 1 0 0 0,0 0-1 0 0,0-1 1 0 0,0 2-1 0 0,1-1 1 0 0,3-1 15 0 0,-8 4 2 0 0,1 0 0 0 0,0 0 1 0 0,-1 0-1 0 0,1 1 1 0 0,-1-1-1 0 0,1 0 1 0 0,-1 0-1 0 0,1 1 0 0 0,-1-1 1 0 0,1 0-1 0 0,-1 1 1 0 0,1-1-1 0 0,-1 1 0 0 0,1-1 1 0 0,-1 1-1 0 0,0-1 1 0 0,1 1-1 0 0,-1-1 0 0 0,0 1 1 0 0,1-1-1 0 0,-1 1 1 0 0,0-1-1 0 0,0 1 0 0 0,1-1 1 0 0,-1 1-1 0 0,0 0 1 0 0,0-1-1 0 0,0 1 0 0 0,0-1 1 0 0,0 1-1 0 0,0 0 1 0 0,0-1-1 0 0,0 1 0 0 0,0-1 1 0 0,0 1-1 0 0,0 0 1 0 0,0-1-1 0 0,-1 1 1 0 0,1 0-3 0 0,-3 32 199 0 0,2-27-218 0 0,-18 234 327 0 0,10 19-308 0 0,3-64 23 0 0,3-91-52 0 0,3-35 1039 0 0,-4 1 0 0 0,-2-1-1 0 0,-3 0 1 0 0,-18 65-1010 0 0,25-127 185 0 0,-5 17 978 0 0,-1 1-1 0 0,0-1 1 0 0,-2-1-1 0 0,-3 3-1162 0 0,11-20 292 0 0,-1-1-1 0 0,0-1 1 0 0,0 1 0 0 0,0 0-1 0 0,-1-1 1 0 0,0 1 0 0 0,1-1-1 0 0,-1 0 1 0 0,-1 0 0 0 0,1 0-1 0 0,-1-1 1 0 0,1 0 0 0 0,-1 0-1 0 0,0 0 1 0 0,0 0 0 0 0,0-1-1 0 0,-1 0 1 0 0,1 0 0 0 0,0 0-1 0 0,-1-1 1 0 0,-3 1-292 0 0,3-2 127 0 0,-1-1 0 0 0,1 1 1 0 0,-1-1-1 0 0,1-1 0 0 0,-1 0 0 0 0,1 0 1 0 0,0 0-1 0 0,0 0 0 0 0,0-1 0 0 0,0 0 1 0 0,0 0-1 0 0,-3-3-127 0 0,-65-48-2084 0 0,57 40 509 0 0,10 10 18 0 0,1-1-1 0 0,0 0 1 0 0,0-1 0 0 0,0 0-1 0 0,1 0 1 0 0,-1 0-1 0 0,2 0 1 0 0,-3-3 1557 0 0,1-6-5943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6.482"/>
    </inkml:context>
    <inkml:brush xml:id="br0">
      <inkml:brushProperty name="width" value="0.1" units="cm"/>
      <inkml:brushProperty name="height" value="0.1" units="cm"/>
    </inkml:brush>
  </inkml:definitions>
  <inkml:trace contextRef="#ctx0" brushRef="#br0">1 54 9922 0 0,'0'0'1466'0'0,"11"1"-5123"0"0,15 1 3230 0 0,30-9 60 0 0,42-13 367 0 0,-57 11-112 0 0,1 1-1 0 0,0 2 1 0 0,36 0 112 0 0,-46 10-1171 0 0,-26-2-3354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7.570"/>
    </inkml:context>
    <inkml:brush xml:id="br0">
      <inkml:brushProperty name="width" value="0.1" units="cm"/>
      <inkml:brushProperty name="height" value="0.1" units="cm"/>
    </inkml:brush>
  </inkml:definitions>
  <inkml:trace contextRef="#ctx0" brushRef="#br0">1 96 8898 0 0,'0'0'4218'0'0,"0"0"-1911"0"0,13-4-7374 0 0,19-4 4037 0 0,31-3 668 0 0,47-15 362 0 0,37-8 311 0 0,-18 23-6412 0 0,-117 10 2935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8.320"/>
    </inkml:context>
    <inkml:brush xml:id="br0">
      <inkml:brushProperty name="width" value="0.1" units="cm"/>
      <inkml:brushProperty name="height" value="0.1" units="cm"/>
    </inkml:brush>
  </inkml:definitions>
  <inkml:trace contextRef="#ctx0" brushRef="#br0">20 296 8586 0 0,'-2'-2'711'0'0,"1"0"-1"0"0,-1 0 1 0 0,1-1 0 0 0,-1 1 0 0 0,1-1 0 0 0,0 1-1 0 0,-1-1 1 0 0,1 1 0 0 0,1-1 0 0 0,-2-2-711 0 0,-3-33 1991 0 0,10-35-952 0 0,-2 65-1136 0 0,-1 0 0 0 0,1 1 0 0 0,0-1-1 0 0,1 1 1 0 0,0 0 0 0 0,0 0 0 0 0,0 0 0 0 0,1 1 0 0 0,0 0 0 0 0,0-1-1 0 0,1 2 1 0 0,-1-1 0 0 0,1 1 0 0 0,1 0 0 0 0,-1 0 0 0 0,1 0 0 0 0,0 1-1 0 0,0 0 1 0 0,0 1 0 0 0,0-1 0 0 0,1 1 0 0 0,0 0 97 0 0,6-2-603 0 0,0 0 0 0 0,0 1 0 0 0,1 1 0 0 0,-1 0 0 0 0,1 1 0 0 0,0 0 0 0 0,-1 1 0 0 0,1 1 0 0 0,0 0 0 0 0,0 1 0 0 0,12 3 603 0 0,-16-1-279 0 0,0 1 0 0 0,0 0 1 0 0,0 0-1 0 0,-1 1 0 0 0,0 1 0 0 0,0 0 0 0 0,0 0 0 0 0,-1 1 0 0 0,0 0 1 0 0,0 0-1 0 0,-1 1 0 0 0,6 7 279 0 0,-4-4-21 0 0,0 1 0 0 0,-1-1-1 0 0,-1 1 1 0 0,0 1 0 0 0,-1 0 0 0 0,0 0 0 0 0,-1 0 0 0 0,0 1-1 0 0,2 11 22 0 0,-7-21 43 0 0,0 0 0 0 0,-1 1 0 0 0,0-1 0 0 0,0 0-1 0 0,0 0 1 0 0,0 1 0 0 0,-1-1 0 0 0,1 0-1 0 0,-1 1 1 0 0,0-1 0 0 0,0 0 0 0 0,-1 0 0 0 0,1 0-1 0 0,-1 0 1 0 0,0 0 0 0 0,0 0 0 0 0,0-1 0 0 0,-1 1-1 0 0,1-1 1 0 0,-1 1 0 0 0,0-1 0 0 0,0 0-1 0 0,0 0 1 0 0,0 0 0 0 0,-4 1-43 0 0,-12 11 737 0 0,0-1 0 0 0,-1-1 0 0 0,-1-1-1 0 0,-10 3-736 0 0,-13 9 1365 0 0,32-15-1175 0 0,0 0 1 0 0,1 0 0 0 0,0 1-1 0 0,0 0 1 0 0,1 1 0 0 0,0 1 0 0 0,1-1-1 0 0,1 1 1 0 0,-1 1 0 0 0,2 0 0 0 0,-1 2-191 0 0,-3 7 75 0 0,1 1 1 0 0,1 0 0 0 0,1 1 0 0 0,1 0-1 0 0,1 0 1 0 0,0 6-76 0 0,5-22 202 0 0,0-1-1 0 0,0 0 1 0 0,1 1 0 0 0,-1-1-1 0 0,2 1 1 0 0,-1-1 0 0 0,2 5-202 0 0,-2-10-31 0 0,1 0 0 0 0,-1 0 1 0 0,1 0-1 0 0,0 0 1 0 0,0 0-1 0 0,0 0 1 0 0,0 0-1 0 0,0 0 1 0 0,0-1-1 0 0,0 1 1 0 0,1 0-1 0 0,-1-1 0 0 0,1 1 1 0 0,-1-1-1 0 0,2 1 31 0 0,22 8-3360 0 0,-20-9 2530 0 0,0 0 0 0 0,1-1 0 0 0,-1 1 1 0 0,1-1-1 0 0,-1 0 0 0 0,1-1 0 0 0,-1 0 0 0 0,5 0 830 0 0,-1-2-4609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9.615"/>
    </inkml:context>
    <inkml:brush xml:id="br0">
      <inkml:brushProperty name="width" value="0.05" units="cm"/>
      <inkml:brushProperty name="height" value="0.05" units="cm"/>
      <inkml:brushProperty name="color" value="#E71224"/>
    </inkml:brush>
  </inkml:definitions>
  <inkml:trace contextRef="#ctx0" brushRef="#br0">0 413 8138 0 0,'31'-29'5478'0'0,"42"-38"-1932"0"0,-45 39-3132 0 0,1 2 1 0 0,2 0-1 0 0,29-17-414 0 0,99-63-184 0 0,-56 32-3845 0 0,-86 65 1711 0 0,-10 5-2469 0 0,-7 4-76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29.069"/>
    </inkml:context>
    <inkml:brush xml:id="br0">
      <inkml:brushProperty name="width" value="0.1" units="cm"/>
      <inkml:brushProperty name="height" value="0.1" units="cm"/>
    </inkml:brush>
  </inkml:definitions>
  <inkml:trace contextRef="#ctx0" brushRef="#br0">1 156 6833 0 0,'0'2'20'0'0,"0"0"0"0"0,-1 0 0 0 0,1-1-1 0 0,0 1 1 0 0,0 0 0 0 0,0 0-1 0 0,0 0 1 0 0,1-1 0 0 0,-1 1 0 0 0,0 0-1 0 0,1 0 1 0 0,-1-1 0 0 0,1 1-1 0 0,0 0 1 0 0,-1-1 0 0 0,1 1 0 0 0,0 0-1 0 0,0-1 1 0 0,0 1 0 0 0,0-1-1 0 0,1 0 1 0 0,-1 1 0 0 0,0-1-20 0 0,7 0 72 0 0,0-1 1 0 0,0 1-1 0 0,-1-2 0 0 0,1 1 0 0 0,0-1 1 0 0,0 0-1 0 0,-1-1 0 0 0,1 1 1 0 0,-1-2-1 0 0,1 1 0 0 0,-1-1 1 0 0,0 0-1 0 0,0-1 0 0 0,0 1 1 0 0,0-1-1 0 0,-1-1 0 0 0,0 1 1 0 0,1-1-1 0 0,-2 0 0 0 0,1-1 1 0 0,-1 1-1 0 0,1-1 0 0 0,-1 0 0 0 0,-1-1 1 0 0,0 1-1 0 0,1-1 0 0 0,-2 0 1 0 0,1 0-1 0 0,-1 0 0 0 0,0 0 1 0 0,1-5-73 0 0,-4 9 221 0 0,1 1 0 0 0,-1 0 0 0 0,0-1 0 0 0,0 1 0 0 0,0-1 0 0 0,0 1 0 0 0,0 0 0 0 0,0-1 0 0 0,-1 1-1 0 0,1 0 1 0 0,-1-1 0 0 0,0 1 0 0 0,1 0 0 0 0,-1 0 0 0 0,0 0 0 0 0,0 0 0 0 0,0 0 0 0 0,-1 0 0 0 0,1 0 0 0 0,-1 0 0 0 0,1 0 0 0 0,-1 0 0 0 0,1 0 0 0 0,-1 1 0 0 0,-2-2-221 0 0,2 2-67 0 0,0-1 1 0 0,0 1-1 0 0,0 0 0 0 0,-1 0 0 0 0,1 0 1 0 0,0 0-1 0 0,-1 0 0 0 0,1 1 0 0 0,-1-1 1 0 0,1 1-1 0 0,-1-1 0 0 0,1 1 0 0 0,-1 0 0 0 0,0 0 1 0 0,1 0-1 0 0,-1 1 0 0 0,1-1 0 0 0,-1 0 1 0 0,1 1-1 0 0,-1 0 0 0 0,1 0 0 0 0,0-1 1 0 0,-1 1 66 0 0,-4 2-836 0 0,0 0 0 0 0,1 1 0 0 0,-1 0 0 0 0,1-1 0 0 0,-1 2 0 0 0,1-1 0 0 0,1 1 0 0 0,-1 0 0 0 0,1 0 0 0 0,-4 5 836 0 0,0 1-4598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2.488"/>
    </inkml:context>
    <inkml:brush xml:id="br0">
      <inkml:brushProperty name="width" value="0.1" units="cm"/>
      <inkml:brushProperty name="height" value="0.1" units="cm"/>
    </inkml:brush>
  </inkml:definitions>
  <inkml:trace contextRef="#ctx0" brushRef="#br0">12 24 7162 0 0,'-4'-24'4125'0'0,"2"25"-1119"0"0,0 13-3799 0 0,1 148-1336 0 0,-1 7 543 0 0,14 108 1586 0 0,-10-249-4517 0 0,-2-25-15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2.874"/>
    </inkml:context>
    <inkml:brush xml:id="br0">
      <inkml:brushProperty name="width" value="0.1" units="cm"/>
      <inkml:brushProperty name="height" value="0.1" units="cm"/>
    </inkml:brush>
  </inkml:definitions>
  <inkml:trace contextRef="#ctx0" brushRef="#br0">4 1 6369 0 0,'-2'17'31'0'0,"1"1"0"0"0,1 0 0 0 0,0 0 0 0 0,2 0 0 0 0,0 0 0 0 0,1 1-31 0 0,3 42 185 0 0,28 335 1263 0 0,-35-359-1975 0 0,1-35 284 0 0,0-1-1 0 0,0 1 0 0 0,0 0 0 0 0,-1-1 1 0 0,1 1-1 0 0,0 0 0 0 0,-1-1 0 0 0,0 1 0 0 0,1-1 1 0 0,-1 1-1 0 0,0-1 0 0 0,0 1 0 0 0,0-1 1 0 0,0 1-1 0 0,0-1 0 0 0,0 0 0 0 0,0 0 0 0 0,0 0 1 0 0,0 1-1 0 0,-1-1 244 0 0,-4 2-2778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3.532"/>
    </inkml:context>
    <inkml:brush xml:id="br0">
      <inkml:brushProperty name="width" value="0.1" units="cm"/>
      <inkml:brushProperty name="height" value="0.1" units="cm"/>
    </inkml:brush>
  </inkml:definitions>
  <inkml:trace contextRef="#ctx0" brushRef="#br0">0 17 6985 0 0,'1'-1'-9'0'0,"0"0"-1"0"0,1 0 1 0 0,-1 0-1 0 0,0 0 0 0 0,0 0 1 0 0,0 1-1 0 0,0-1 1 0 0,1 0-1 0 0,-1 0 0 0 0,0 1 1 0 0,1-1-1 0 0,-1 1 0 0 0,1-1 1 0 0,-1 1-1 0 0,1 0 1 0 0,-1 0-1 0 0,0-1 0 0 0,1 1 1 0 0,1 0 9 0 0,30-4-295 0 0,11 3 280 0 0,0 3 1 0 0,42 5 14 0 0,49 3-16 0 0,23-7-1234 0 0,-146-3-3275 0 0</inkml:trace>
  <inkml:trace contextRef="#ctx0" brushRef="#br0" timeOffset="1">15 249 7066 0 0,'49'-2'-522'0'0,"76"18"562"0"0,-69-7-88 0 0,54 0 48 0 0,-57-9-197 0 0,0-3 1 0 0,-1-1-1 0 0,0-4 0 0 0,0-1 1 0 0,0-3-1 0 0,20-8 197 0 0,-44 11-4492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4.621"/>
    </inkml:context>
    <inkml:brush xml:id="br0">
      <inkml:brushProperty name="width" value="0.1" units="cm"/>
      <inkml:brushProperty name="height" value="0.1" units="cm"/>
    </inkml:brush>
  </inkml:definitions>
  <inkml:trace contextRef="#ctx0" brushRef="#br0">131 401 9282 0 0,'-6'2'438'0'0,"1"1"1"0"0,-1 0-1 0 0,1 1 0 0 0,-1-1 0 0 0,1 1 1 0 0,0 1-1 0 0,1-1 0 0 0,-1 0 0 0 0,1 1 1 0 0,-1 0-1 0 0,1 0 0 0 0,1 0 1 0 0,-1 1-1 0 0,-1 3-438 0 0,-3 6-37 0 0,1-1 0 0 0,0 1 0 0 0,1 0 0 0 0,1 1 0 0 0,-1 3 37 0 0,4-12-131 0 0,1-1 1 0 0,0 1-1 0 0,0 0 1 0 0,0-1 0 0 0,1 1-1 0 0,0 0 1 0 0,0 0-1 0 0,1 0 1 0 0,0-1 0 0 0,0 1-1 0 0,0 0 1 0 0,1-1-1 0 0,0 1 1 0 0,0-1 0 0 0,1 1-1 0 0,0-1 1 0 0,2 3 130 0 0,-3-6-97 0 0,1 0 0 0 0,-1 0 0 0 0,1 0 0 0 0,0 0 0 0 0,-1 0 0 0 0,1-1 0 0 0,1 0 0 0 0,-1 1 0 0 0,0-1 0 0 0,1 0 0 0 0,-1 0 0 0 0,1-1 0 0 0,-1 1 0 0 0,1-1 0 0 0,0 0 0 0 0,0 0 0 0 0,-1 0 0 0 0,1 0 0 0 0,0-1 0 0 0,0 1 0 0 0,0-1 0 0 0,0 0 0 0 0,0 0 0 0 0,0-1 0 0 0,0 1 0 0 0,0-1 0 0 0,-1 0 0 0 0,1 0 0 0 0,0 0 0 0 0,3-2 97 0 0,4 0 46 0 0,-1-1 0 0 0,0-1 0 0 0,0 1 0 0 0,0-2 0 0 0,0 1 0 0 0,-1-2 0 0 0,0 1 0 0 0,0-1 0 0 0,0 0 0 0 0,-1-1 0 0 0,6-7-46 0 0,-11 11 207 0 0,0 1-1 0 0,0-1 1 0 0,-1 0 0 0 0,1 0 0 0 0,-1 0-1 0 0,0 0 1 0 0,0 0 0 0 0,0-1 0 0 0,-1 1-1 0 0,0-1 1 0 0,1 1 0 0 0,-1-1 0 0 0,-1 1-1 0 0,1-1 1 0 0,-1 1 0 0 0,0-1 0 0 0,0 0-1 0 0,0 1 1 0 0,-1-1 0 0 0,1 1 0 0 0,-1-1-1 0 0,0 1 1 0 0,-1-1 0 0 0,1 1 0 0 0,-1-1-1 0 0,0 1 1 0 0,0 0 0 0 0,-2-4-207 0 0,-8-9-23 0 0,0 0 1 0 0,-1 1 0 0 0,-1 0-1 0 0,0 1 1 0 0,-1 1-1 0 0,-1 0 1 0 0,0 1 0 0 0,-1 1-1 0 0,0 1 1 0 0,-13-7 22 0 0,-24 1-3061 0 0,16 17-3927 0 0,30 2 1884 0 0</inkml:trace>
  <inkml:trace contextRef="#ctx0" brushRef="#br0" timeOffset="1">667 0 7250 0 0,'-7'126'1383'0'0,"43"358"-1764"0"0,-2-41-1648 0 0,-34-423 1096 0 0,0-1-3549 0 0</inkml:trace>
  <inkml:trace contextRef="#ctx0" brushRef="#br0" timeOffset="2">373 439 4393 0 0,'22'4'2397'0'0,"2"1"-2588"0"0,15 1 29 0 0,-1-1 1 0 0,1-2 0 0 0,-1-1-1 0 0,1-3 1 0 0,-1-1 0 0 0,1-1-1 0 0,-1-3 1 0 0,22-6 161 0 0,-32 4-4508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5.737"/>
    </inkml:context>
    <inkml:brush xml:id="br0">
      <inkml:brushProperty name="width" value="0.1" units="cm"/>
      <inkml:brushProperty name="height" value="0.1" units="cm"/>
    </inkml:brush>
  </inkml:definitions>
  <inkml:trace contextRef="#ctx0" brushRef="#br0">1 0 6369 0 0,'39'18'123'0'0,"-12"-9"-88"0"0,0-1 1 0 0,1-1-1 0 0,0-1 0 0 0,14 0-35 0 0,-28-5 16 0 0,-1 0 0 0 0,1 0 0 0 0,0-1-1 0 0,0-1 1 0 0,0-1 0 0 0,-1 0 0 0 0,1 0-1 0 0,-1-1 1 0 0,1-1 0 0 0,3-2-16 0 0,-16 6-39 0 0,-1 0-1 0 0,1 0 1 0 0,-1-1 0 0 0,1 1 0 0 0,-1 0 0 0 0,1 0 0 0 0,-1 0 0 0 0,1-1-1 0 0,-1 1 1 0 0,1 0 0 0 0,-1-1 0 0 0,1 1 0 0 0,-1-1 0 0 0,0 1 0 0 0,1 0-1 0 0,-1-1 1 0 0,0 1 0 0 0,1-1 0 0 0,-1 1 0 0 0,0-1 0 0 0,0 1 0 0 0,1-1-1 0 0,-1 1 1 0 0,0-1 0 0 0,0 1 0 0 0,0-1 0 0 0,0 1 0 0 0,1-1 0 0 0,-1 1-1 0 0,0-1 1 0 0,0 0 0 0 0,0 1 0 0 0,0-1 0 0 0,-1 0 39 0 0,0-2-4548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6.076"/>
    </inkml:context>
    <inkml:brush xml:id="br0">
      <inkml:brushProperty name="width" value="0.1" units="cm"/>
      <inkml:brushProperty name="height" value="0.1" units="cm"/>
    </inkml:brush>
  </inkml:definitions>
  <inkml:trace contextRef="#ctx0" brushRef="#br0">10 0 6593 0 0,'-5'42'365'0'0,"2"1"0"0"0,1-1 0 0 0,2 0 0 0 0,4 14-365 0 0,-4-42 147 0 0,17 99 348 0 0,-11-125-3623 0 0,-4 6-1159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7.078"/>
    </inkml:context>
    <inkml:brush xml:id="br0">
      <inkml:brushProperty name="width" value="0.1" units="cm"/>
      <inkml:brushProperty name="height" value="0.1" units="cm"/>
    </inkml:brush>
  </inkml:definitions>
  <inkml:trace contextRef="#ctx0" brushRef="#br0">9 116 7634 0 0,'-2'5'28'0'0,"1"0"1"0"0,-1 0 0 0 0,1 1-1 0 0,0-1 1 0 0,1 0-1 0 0,-1 1 1 0 0,1-1 0 0 0,0 1-1 0 0,0-1 1 0 0,1 0 0 0 0,0 2-29 0 0,-1 6 210 0 0,0 8-79 0 0,-1 13-11 0 0,1 0-1 0 0,2 0 1 0 0,1 0-1 0 0,2 0 1 0 0,1-1-1 0 0,3 3-119 0 0,-9-34 3 0 0,1 0 1 0 0,-1 0-1 0 0,1 0 0 0 0,0 0 0 0 0,0 0 0 0 0,0 0 0 0 0,0 0 0 0 0,0 0 0 0 0,0 0 1 0 0,1 0-1 0 0,-1 0 0 0 0,0-1 0 0 0,1 1 0 0 0,0-1 0 0 0,-1 1 0 0 0,1-1 1 0 0,0 0-1 0 0,0 1 0 0 0,-1-1 0 0 0,1 0 0 0 0,0 0 0 0 0,0 0 0 0 0,0 0 1 0 0,1-1-1 0 0,-1 1 0 0 0,0-1 0 0 0,0 1 0 0 0,0-1 0 0 0,0 0 0 0 0,1 0 1 0 0,-1 1-1 0 0,0-2 0 0 0,0 1 0 0 0,0 0 0 0 0,1 0 0 0 0,-1-1 0 0 0,0 1 1 0 0,0-1-1 0 0,0 0 0 0 0,0 1 0 0 0,0-1 0 0 0,0 0 0 0 0,2-1-3 0 0,1-1-22 0 0,0 0-1 0 0,1 0 1 0 0,-2-1 0 0 0,1 0-1 0 0,0 1 1 0 0,-1-1 0 0 0,1-1-1 0 0,-1 1 1 0 0,0-1 0 0 0,-1 0-1 0 0,1 1 1 0 0,-1-2 0 0 0,0 1-1 0 0,0 0 1 0 0,-1-1 0 0 0,1 0 22 0 0,6-29-286 0 0,-1-2 0 0 0,2-31 286 0 0,-6 36 235 0 0,1-1 1 0 0,2 2-1 0 0,10-30-235 0 0,-17 60-7 0 0,0 1-1 0 0,0-1 0 0 0,0 0 0 0 0,0 1 1 0 0,0-1-1 0 0,0 0 0 0 0,1 1 0 0 0,-1-1 1 0 0,0 0-1 0 0,0 1 0 0 0,1-1 1 0 0,-1 1-1 0 0,0-1 0 0 0,1 0 0 0 0,-1 1 1 0 0,1-1-1 0 0,-1 1 0 0 0,1-1 1 0 0,-1 1-1 0 0,1-1 0 0 0,-1 1 0 0 0,1 0 1 0 0,-1-1-1 0 0,1 1 0 0 0,0 0 1 0 0,-1-1-1 0 0,1 1 0 0 0,0 0 0 0 0,-1 0 1 0 0,1 0-1 0 0,0 0 0 0 0,-1-1 1 0 0,1 1-1 0 0,0 0 8 0 0,0 1-12 0 0,0 0 0 0 0,1 0 1 0 0,-1 0-1 0 0,0 0 0 0 0,0 0 0 0 0,0 0 0 0 0,0 0 1 0 0,0 0-1 0 0,0 1 0 0 0,0-1 0 0 0,0 0 1 0 0,-1 0-1 0 0,1 1 0 0 0,0-1 0 0 0,-1 1 12 0 0,23 60 261 0 0,-22-57-117 0 0,83 264 121 0 0,-84-268-388 0 0,0-1 0 0 0,0 1 0 0 0,0 0 1 0 0,1-1-1 0 0,-1 1 0 0 0,0-1 0 0 0,0 1 0 0 0,0-1 0 0 0,0 1 1 0 0,0 0-1 0 0,0-1 0 0 0,0 1 0 0 0,0-1 0 0 0,0 1 0 0 0,0-1 1 0 0,0 1-1 0 0,0 0 0 0 0,-1-1 0 0 0,1 1 0 0 0,0-1 1 0 0,0 1-1 0 0,-1-1 0 0 0,1 1 0 0 0,0-1 0 0 0,-1 1 0 0 0,1-1 1 0 0,0 1-1 0 0,-1-1 0 0 0,1 1 123 0 0,-2 0-4532 0 0</inkml:trace>
  <inkml:trace contextRef="#ctx0" brushRef="#br0" timeOffset="1">289 307 6857 0 0,'53'-5'731'0'0,"-42"4"-692"0"0,0 0 0 0 0,0-1 0 0 0,0 0 0 0 0,-1-1 0 0 0,1 0 0 0 0,-1-1 0 0 0,1 0 0 0 0,-1-1 0 0 0,0 0 0 0 0,-1-1 0 0 0,6-3-39 0 0,-6 2-655 0 0,-1 0 1 0 0,-1 0-1 0 0,1 0 1 0 0,-1-1-1 0 0,0 0 1 0 0,-1-1-1 0 0,6-8 655 0 0,-6 7-3427 0 0</inkml:trace>
  <inkml:trace contextRef="#ctx0" brushRef="#br0" timeOffset="2">595 39 6489 0 0,'5'-1'62'0'0,"0"1"-1"0"0,0 0 1 0 0,0 0-1 0 0,0 1 1 0 0,0-1-1 0 0,0 1 1 0 0,-1 0-1 0 0,3 1-61 0 0,-3-1 72 0 0,-1 0 0 0 0,1 1-1 0 0,0-1 1 0 0,-1 1-1 0 0,1 0 1 0 0,-1 0-1 0 0,0 0 1 0 0,0 0-1 0 0,0 0 1 0 0,0 1-1 0 0,0-1 1 0 0,0 1-1 0 0,0 0 1 0 0,-1 0 0 0 0,1 0-1 0 0,0 2-71 0 0,-2-1 55 0 0,0-1 0 0 0,0 1 0 0 0,-1-1 0 0 0,1 1 0 0 0,-1 0-1 0 0,0-1 1 0 0,0 1 0 0 0,0 0 0 0 0,-1-1 0 0 0,1 1 0 0 0,-1 0 0 0 0,0-1 0 0 0,0 1 0 0 0,0-1-1 0 0,0 1 1 0 0,-1-1 0 0 0,-1 3-55 0 0,-20 50 54 0 0,8-23-46 0 0,2 0-1 0 0,1 1 1 0 0,1 0-1 0 0,-5 35-7 0 0,15-66-9 0 0,0 0 0 0 0,1-1 0 0 0,-1 1 0 0 0,1 0 0 0 0,0 0 0 0 0,0 0 0 0 0,0 0 0 0 0,0 0 0 0 0,1 0 0 0 0,-1 0 0 0 0,1 0 0 0 0,-1 0 0 0 0,1 0 0 0 0,0 0 0 0 0,0 0 0 0 0,1-1 0 0 0,-1 1 0 0 0,0 0 0 0 0,1-1 0 0 0,0 1 0 0 0,0-1 0 0 0,-1 1 0 0 0,1-1 0 0 0,1 0 0 0 0,-1 0 0 0 0,0 0 0 0 0,0 0 0 0 0,1 0 0 0 0,-1-1 0 0 0,1 1 0 0 0,0-1 0 0 0,-1 0 0 0 0,1 1 0 0 0,0-1 0 0 0,0 0 0 0 0,0 0 0 0 0,0-1 0 0 0,0 1 0 0 0,-1-1 0 0 0,1 0 0 0 0,1 1 9 0 0,3-1 6 0 0,0 0 0 0 0,0 0 0 0 0,0-1 0 0 0,-1 0 0 0 0,1 0 0 0 0,0-1 0 0 0,0 0 0 0 0,-1 0 0 0 0,1 0 0 0 0,-1-1 0 0 0,1 0 0 0 0,-1 0-1 0 0,0-1 1 0 0,0 1 0 0 0,-1-1 0 0 0,1-1 0 0 0,2-2-6 0 0,2-3-75 0 0,-2-1-1 0 0,1 0 0 0 0,-2 0 1 0 0,1 0-1 0 0,-2-1 0 0 0,1 0 1 0 0,-2-1-1 0 0,1-2 76 0 0,34-110-1733 0 0,-14 34 1740 0 0,-16 60-16 0 0,-9 23 13 0 0,1 0 0 0 0,0-1-1 0 0,1 1 1 0 0,0 1 0 0 0,0-1 0 0 0,0 0-1 0 0,1 1 1 0 0,1 0 0 0 0,-1-1 0 0 0,1 2-1 0 0,0-1 1 0 0,2-1-4 0 0,-7 8 2 0 0,0-1 1 0 0,1 1-1 0 0,-1 0 1 0 0,0 0-1 0 0,0 0 1 0 0,1 0-1 0 0,-1 0 0 0 0,0 0 1 0 0,0 0-1 0 0,1 0 1 0 0,-1-1-1 0 0,0 1 0 0 0,0 0 1 0 0,1 0-1 0 0,-1 0 1 0 0,0 0-1 0 0,0 0 0 0 0,1 0 1 0 0,-1 0-1 0 0,0 1 1 0 0,0-1-1 0 0,1 0 0 0 0,-1 0 1 0 0,0 0-1 0 0,0 0 1 0 0,1 0-1 0 0,-1 0 1 0 0,0 0-1 0 0,0 0 0 0 0,0 1 1 0 0,1-1-1 0 0,-1 0 1 0 0,0 0-1 0 0,0 0 0 0 0,0 1 1 0 0,0-1-1 0 0,1 0 1 0 0,-1 0-1 0 0,0 0 0 0 0,0 1 1 0 0,0-1-1 0 0,0 0 1 0 0,0 0-3 0 0,6 19 125 0 0,0 31 226 0 0,-5-37-161 0 0,24 172 1059 0 0,6 56-1586 0 0,-32-200-2345 0 0,-1-33-1858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7.835"/>
    </inkml:context>
    <inkml:brush xml:id="br0">
      <inkml:brushProperty name="width" value="0.1" units="cm"/>
      <inkml:brushProperty name="height" value="0.1" units="cm"/>
    </inkml:brush>
  </inkml:definitions>
  <inkml:trace contextRef="#ctx0" brushRef="#br0">1 226 6753 0 0,'35'15'-102'0'0,"-24"-12"109"0"0,-1 0 1 0 0,1 0-1 0 0,0-1 1 0 0,0 0-1 0 0,-1-1 1 0 0,1-1-1 0 0,0 1 0 0 0,0-2 1 0 0,6 0-8 0 0,-11 0-79 0 0,1 0 1 0 0,-1 0-1 0 0,1 0 0 0 0,-1-1 1 0 0,1 0-1 0 0,-1-1 1 0 0,0 0-1 0 0,0 0 0 0 0,0 0 1 0 0,0 0-1 0 0,-1-1 0 0 0,1 0 1 0 0,-1 0-1 0 0,0 0 0 0 0,0-1 1 0 0,0 0 78 0 0,4-7-4508 0 0</inkml:trace>
  <inkml:trace contextRef="#ctx0" brushRef="#br0" timeOffset="1">379 9 6273 0 0,'2'67'207'0'0,"3"0"1"0"0,2-1-1 0 0,10 29-207 0 0,-17-90-485 0 0,-4-11 478 0 0,-4-14-1046 0 0,5 8-3433 0 0</inkml:trace>
  <inkml:trace contextRef="#ctx0" brushRef="#br0" timeOffset="2">380 173 5121 0 0,'0'-6'315'0'0,"-7"-74"1446"0"0,7 76-1619 0 0,0 0-1 0 0,0 0 1 0 0,0 0-1 0 0,0 0 1 0 0,1 0-1 0 0,0 0 1 0 0,0 0 0 0 0,0 0-1 0 0,0 0 1 0 0,1 0-1 0 0,0 1 1 0 0,-1-1-1 0 0,1 1 1 0 0,0-1-1 0 0,1 1 1 0 0,-1 0-1 0 0,3-3-141 0 0,-2 4-41 0 0,0 0-1 0 0,0 0 1 0 0,0 1-1 0 0,0-1 1 0 0,0 1-1 0 0,0-1 1 0 0,1 1-1 0 0,-1 0 1 0 0,1 1-1 0 0,-1-1 1 0 0,0 0-1 0 0,1 1 1 0 0,0 0-1 0 0,-1 0 1 0 0,1 0-1 0 0,-1 0 1 0 0,1 0-1 0 0,-1 1 1 0 0,1 0-1 0 0,-1 0 1 0 0,0 0-1 0 0,1 0 1 0 0,-1 0-1 0 0,0 0 1 0 0,0 1-1 0 0,0 0 1 0 0,2 0 41 0 0,2 3-91 0 0,0-1 0 0 0,-1 0 1 0 0,1 1-1 0 0,-1 1 0 0 0,0-1 1 0 0,-1 1-1 0 0,1 0 1 0 0,-1 0-1 0 0,0 0 0 0 0,0 1 1 0 0,1 2 90 0 0,-1 2-20 0 0,0-1 0 0 0,0 1 0 0 0,-1-1 0 0 0,-1 1 0 0 0,1 1 0 0 0,-2-1 0 0 0,2 10 20 0 0,-3-15 77 0 0,-1-1 0 0 0,0 0-1 0 0,0 0 1 0 0,0 1-1 0 0,-1-1 1 0 0,0 0 0 0 0,0 0-1 0 0,0 0 1 0 0,0 0 0 0 0,-1 0-1 0 0,0 0 1 0 0,0 0 0 0 0,0 0-1 0 0,-1-1 1 0 0,0 1 0 0 0,1-1-1 0 0,-2 1 1 0 0,0 0-77 0 0,-2 1 355 0 0,0 1 0 0 0,-1-1 0 0 0,0-1 1 0 0,0 1-1 0 0,0-1 0 0 0,-1 0 0 0 0,1-1 0 0 0,-1 0 0 0 0,0 0 1 0 0,0-1-1 0 0,-5 1-355 0 0,8-2-195 0 0,0-1-1 0 0,0 0 1 0 0,-1 0 0 0 0,1-1 0 0 0,0 1 0 0 0,-1-1 0 0 0,1 0 0 0 0,-1-1 0 0 0,1 1 195 0 0,1-1-495 0 0,0 0 0 0 0,0 0 1 0 0,0 0-1 0 0,0-1 1 0 0,0 1-1 0 0,1-1 1 0 0,-1 0-1 0 0,1 0 1 0 0,-1 0-1 0 0,1 0 1 0 0,0-1-1 0 0,-3-1 495 0 0,-2-5-4662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48.505"/>
    </inkml:context>
    <inkml:brush xml:id="br0">
      <inkml:brushProperty name="width" value="0.1" units="cm"/>
      <inkml:brushProperty name="height" value="0.1" units="cm"/>
    </inkml:brush>
  </inkml:definitions>
  <inkml:trace contextRef="#ctx0" brushRef="#br0">1 1 6305 0 0,'4'173'897'0'0,"8"0"-1"0"0,12 34-896 0 0,8 7-2852 0 0,-30-202-1650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50.306"/>
    </inkml:context>
    <inkml:brush xml:id="br0">
      <inkml:brushProperty name="width" value="0.05" units="cm"/>
      <inkml:brushProperty name="height" value="0.05" units="cm"/>
      <inkml:brushProperty name="color" value="#E71224"/>
    </inkml:brush>
  </inkml:definitions>
  <inkml:trace contextRef="#ctx0" brushRef="#br0">7 281 17324 0 0,'-1'-1'100'0'0,"0"-1"0"0"0,1 1 1 0 0,-1 0-1 0 0,0 0 1 0 0,1 0-1 0 0,-1 0 0 0 0,1 0 1 0 0,-1-1-1 0 0,1 1 0 0 0,0 0 1 0 0,-1 0-1 0 0,1-1 1 0 0,0 1-1 0 0,0 0 0 0 0,0-1 1 0 0,0 1-1 0 0,0 0 0 0 0,0 0 1 0 0,0-1-1 0 0,1 1 0 0 0,-1 0 1 0 0,0 0-1 0 0,1-1 1 0 0,-1 1-1 0 0,1 0 0 0 0,-1 0 1 0 0,1 0-1 0 0,0 0 0 0 0,-1-1 1 0 0,1 1-1 0 0,0 0 1 0 0,0 0-101 0 0,24-38-158 0 0,-8 20 134 0 0,2 0 1 0 0,0 1 0 0 0,1 1 0 0 0,1 1 0 0 0,1 0-1 0 0,0 2 1 0 0,17-8 23 0 0,-20 12-132 0 0,1 1-1 0 0,-1 1 1 0 0,1 1 0 0 0,0 0-1 0 0,1 2 1 0 0,0 1 0 0 0,0 0-1 0 0,0 1 1 0 0,18 1 132 0 0,-38 1 1 0 0,1 1-1 0 0,-1 0 1 0 0,1 0 0 0 0,-1-1-1 0 0,0 1 1 0 0,1 0-1 0 0,-1 1 1 0 0,1-1 0 0 0,-1 0-1 0 0,1 0 1 0 0,-1 1-1 0 0,1-1 1 0 0,-1 0 0 0 0,1 1-1 0 0,-1 0 1 0 0,0-1-1 0 0,1 1 1 0 0,-1 0 0 0 0,0 0-1 0 0,0-1 1 0 0,0 1 0 0 0,1 0-1 0 0,-1 0 1 0 0,0 0-1 0 0,0 1 1 0 0,0-1 0 0 0,0 0-1 0 0,-1 2 30 0 0,0-1-1 0 0,0 0 1 0 0,-1 0 0 0 0,1 1 0 0 0,-1-1 0 0 0,1 0 0 0 0,-1 0 0 0 0,0 0 0 0 0,1 0 0 0 0,-1 0 0 0 0,0 0 0 0 0,0 0 0 0 0,-1 0 0 0 0,1 0 0 0 0,0 0 0 0 0,-1 0 0 0 0,0 0-30 0 0,-31 45 54 0 0,2 1 0 0 0,2 2 1 0 0,2 1-1 0 0,2 1 1 0 0,2 2-1 0 0,3 0 1 0 0,-6 30-55 0 0,26-83 18 0 0,0 1-1 0 0,-1-1 1 0 0,1 0 0 0 0,0 0 0 0 0,-1 1-1 0 0,1-1 1 0 0,0 0 0 0 0,0 1 0 0 0,0-1-1 0 0,0 0 1 0 0,1 0 0 0 0,-1 1-1 0 0,0-1 1 0 0,0 0 0 0 0,1 0 0 0 0,-1 1-1 0 0,1-1 1 0 0,-1 0 0 0 0,1 0 0 0 0,0 0-1 0 0,-1 0 1 0 0,1 0 0 0 0,0 0 0 0 0,0 0-1 0 0,-1 0 1 0 0,1 0 0 0 0,0 0 0 0 0,0 0-1 0 0,0 0 1 0 0,0-1 0 0 0,1 1-18 0 0,1 1 39 0 0,1-1 1 0 0,-1 0 0 0 0,1 0-1 0 0,-1 0 1 0 0,1-1-1 0 0,-1 1 1 0 0,1-1-1 0 0,0 0 1 0 0,0 0 0 0 0,-1 0-1 0 0,4-1-39 0 0,13-2 244 0 0,0 0 0 0 0,-1-2 1 0 0,19-7-245 0 0,-32 9-2192 0 0,-6 3 1714 0 0,0 0 0 0 0,1-1 0 0 0,-1 1 0 0 0,0 0-1 0 0,1-1 1 0 0,-1 1 0 0 0,0 0 0 0 0,1 0 0 0 0,-1 0 0 0 0,0 0-1 0 0,1-1 1 0 0,-1 1 0 0 0,1 0 0 0 0,-1 0 0 0 0,0 0 0 0 0,1 0 0 0 0,-1 0-1 0 0,1 0 1 0 0,-1 0 0 0 0,1 0 0 0 0,-1 0 0 0 0,0 0 0 0 0,1 0-1 0 0,-1 0 1 0 0,1 0 0 0 0,-1 0 0 0 0,0 0 0 0 0,1 1 0 0 0,-1-1-1 0 0,1 0 1 0 0,-1 0 478 0 0,3 3-4626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0.756"/>
    </inkml:context>
    <inkml:brush xml:id="br0">
      <inkml:brushProperty name="width" value="0.1" units="cm"/>
      <inkml:brushProperty name="height" value="0.1" units="cm"/>
    </inkml:brush>
  </inkml:definitions>
  <inkml:trace contextRef="#ctx0" brushRef="#br0">1 1 9522 0 0,'37'2'1372'0'0,"0"1"-1"0"0,30 8-1371 0 0,31 3-292 0 0,-79-12-712 0 0,0-1 1 0 0,0-1 0 0 0,0-1-1 0 0,2-1 1004 0 0,-19 2-162 0 0,-1 0 0 0 0,1 0 0 0 0,-1-1 0 0 0,1 1-1 0 0,-1-1 1 0 0,1 1 0 0 0,-1-1 0 0 0,1 0 0 0 0,-1 1 0 0 0,0-1 0 0 0,0 0 0 0 0,1 0-1 0 0,-1 0 1 0 0,0 0 0 0 0,0 0 0 0 0,1-1 162 0 0,-1 0-4501 0 0</inkml:trace>
  <inkml:trace contextRef="#ctx0" brushRef="#br0" timeOffset="1">94 103 9442 0 0,'13'42'405'0'0,"-1"2"105"0"0,-3 1 0 0 0,2 23-510 0 0,-4-20 97 0 0,2 0 0 0 0,3 1-97 0 0,-11-45-98 0 0,0 0-1 0 0,0 0 1 0 0,0 0 0 0 0,1 0 0 0 0,0 0-1 0 0,0-1 1 0 0,0 1 0 0 0,0-1-1 0 0,1 1 1 0 0,-1-1 0 0 0,1 0 0 0 0,0 0-1 0 0,0 0 1 0 0,0 0 0 0 0,0 0-1 0 0,0-1 1 0 0,1 1 0 0 0,-1-1 0 0 0,1 0-1 0 0,0 0 1 0 0,0 0 0 0 0,0-1-1 0 0,0 1 99 0 0,-1-2-91 0 0,1 1 0 0 0,-1-1 0 0 0,1 0 0 0 0,-1 0 0 0 0,1 0 0 0 0,0-1 0 0 0,-1 1 0 0 0,1-1 0 0 0,-1 0 0 0 0,0 0 0 0 0,1 0-1 0 0,-1 0 1 0 0,0-1 0 0 0,1 1 0 0 0,-1-1 0 0 0,0 0 0 0 0,0 0 0 0 0,0 0 0 0 0,-1 0 0 0 0,1-1 0 0 0,0 1 0 0 0,-1-1 0 0 0,0 1 0 0 0,1-1 0 0 0,-1 0-1 0 0,0 0 1 0 0,0-1 91 0 0,4-9-1011 0 0,-3 5-3511 0 0</inkml:trace>
  <inkml:trace contextRef="#ctx0" brushRef="#br0" timeOffset="2">130 325 7906 0 0,'1'1'-69'0'0,"0"0"0"0"0,0 0 1 0 0,0-1-1 0 0,1 1 0 0 0,-1-1 0 0 0,0 1 1 0 0,1-1-1 0 0,-1 0 0 0 0,1 1 1 0 0,-1-1-1 0 0,0 0 0 0 0,1 0 0 0 0,-1 0 1 0 0,1 0-1 0 0,-1 0 0 0 0,0 0 1 0 0,1-1-1 0 0,-1 1 0 0 0,0 0 1 0 0,1-1-1 0 0,-1 1 69 0 0,36-7 44 0 0,69-31-1299 0 0,-91 32-3245 0 0</inkml:trace>
  <inkml:trace contextRef="#ctx0" brushRef="#br0" timeOffset="3">447 245 6169 0 0,'53'8'573'0'0,"-44"-7"-459"0"0,-2 0-236 0 0,0 0 0 0 0,0-1-1 0 0,0 0 1 0 0,0 0 0 0 0,0 0-1 0 0,-1-1 1 0 0,1-1 0 0 0,0 1-1 0 0,0-1 1 0 0,-1 0 0 0 0,1 0 0 0 0,-1-1-1 0 0,0 0 1 0 0,0 0 0 0 0,0 0-1 0 0,0-1 1 0 0,0 0 0 0 0,-1 0 0 0 0,1 0-1 0 0,0-3 123 0 0,2 0-4402 0 0</inkml:trace>
  <inkml:trace contextRef="#ctx0" brushRef="#br0" timeOffset="4">717 14 6273 0 0,'-2'5'52'0'0,"0"0"0"0"0,1 0-1 0 0,0 0 1 0 0,-1 1 0 0 0,2-1-1 0 0,-1 0 1 0 0,1 1 0 0 0,0-1 0 0 0,0 0-1 0 0,0 1 1 0 0,1-1 0 0 0,0 4-52 0 0,0 10 91 0 0,3 56-4 0 0,4 1-1 0 0,2-1 0 0 0,13 39-86 0 0,-4-16-10 0 0,3 61 10 0 0,-19-101-2040 0 0,-4-49-2434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1.331"/>
    </inkml:context>
    <inkml:brush xml:id="br0">
      <inkml:brushProperty name="width" value="0.1" units="cm"/>
      <inkml:brushProperty name="height" value="0.1" units="cm"/>
    </inkml:brush>
  </inkml:definitions>
  <inkml:trace contextRef="#ctx0" brushRef="#br0">27 274 6753 0 0,'-5'-12'775'0'0,"0"-1"-1"0"0,1 1 1 0 0,1-1-1 0 0,0 0 1 0 0,0 0-1 0 0,2 0 1 0 0,-1 0-1 0 0,2 0 1 0 0,0 0-1 0 0,0 0 1 0 0,2-8-775 0 0,-1 14-43 0 0,0 0 0 0 0,1 1 0 0 0,-1-1 0 0 0,1 1-1 0 0,1-1 1 0 0,-1 1 0 0 0,1 0 0 0 0,0 0 0 0 0,1 0 0 0 0,3-5 43 0 0,-4 8-190 0 0,-1 0-1 0 0,1 0 1 0 0,0 0-1 0 0,0 0 1 0 0,1 1-1 0 0,-1-1 1 0 0,1 1 0 0 0,-1 0-1 0 0,1 0 1 0 0,0 0-1 0 0,-1 1 1 0 0,1-1 0 0 0,0 1-1 0 0,0 0 1 0 0,0 0-1 0 0,0 0 1 0 0,0 0-1 0 0,2 1 191 0 0,-1-1-191 0 0,0 1-1 0 0,0 0 0 0 0,0 0 0 0 0,0 1 0 0 0,0 0 0 0 0,0-1 1 0 0,0 2-1 0 0,0-1 0 0 0,0 0 0 0 0,0 1 0 0 0,-1 0 1 0 0,1 0-1 0 0,0 1 0 0 0,-1-1 0 0 0,0 1 0 0 0,0 0 0 0 0,1 0 192 0 0,1 2-104 0 0,-1 1-1 0 0,0-1 1 0 0,1 1-1 0 0,-2 0 0 0 0,1 0 1 0 0,-1 1-1 0 0,0-1 1 0 0,0 1-1 0 0,-1 0 0 0 0,0 0 1 0 0,0 1 104 0 0,1 3 28 0 0,-1 0 0 0 0,0 1 0 0 0,0-1 1 0 0,-1 1-1 0 0,0 0 0 0 0,-1 0 0 0 0,-1 0 0 0 0,0 0 1 0 0,-1 0-1 0 0,0-1 0 0 0,0 1 0 0 0,-1 0 0 0 0,-1 0 1 0 0,-3 9-29 0 0,5-17 54 0 0,0 0 0 0 0,-1 0 1 0 0,1-1-1 0 0,-1 1 1 0 0,0 0-1 0 0,0-1 1 0 0,0 0-1 0 0,-1 1 0 0 0,1-1 1 0 0,-1 0-1 0 0,1 0 1 0 0,-1 0-1 0 0,0 0 0 0 0,0-1 1 0 0,-1 1-1 0 0,1-1 1 0 0,0 0-1 0 0,-1 0 1 0 0,0 0-1 0 0,1 0 0 0 0,-1-1 1 0 0,0 1-1 0 0,0-1 1 0 0,0 0-1 0 0,0 0 1 0 0,-3 0-55 0 0,6-1 38 0 0,0 1 0 0 0,0-1 0 0 0,0 1 0 0 0,0-1 0 0 0,0 1 0 0 0,0 0 0 0 0,1-1 0 0 0,-1 1 0 0 0,0 0 0 0 0,0 0 1 0 0,0-1-1 0 0,1 1 0 0 0,-1 0 0 0 0,0 0 0 0 0,1 0 0 0 0,-1 0 0 0 0,1 0 0 0 0,-1 0 0 0 0,1 0 0 0 0,-1 0 0 0 0,1 0 1 0 0,0 1-1 0 0,0-1 0 0 0,0 0 0 0 0,-1 0 0 0 0,1 0 0 0 0,0 0 0 0 0,0 1-38 0 0,-3 39-11 0 0,2-34 118 0 0,1 9 106 0 0,0 0 0 0 0,0 0 0 0 0,2 0-1 0 0,0 2-212 0 0,-1-12-209 0 0,0 0 0 0 0,1 0 0 0 0,-1 0 0 0 0,1-1 0 0 0,0 1 0 0 0,0 0 0 0 0,1-1 0 0 0,0 0 0 0 0,0 1 0 0 0,0-1 0 0 0,1 0 0 0 0,1 2 209 0 0,2 2-2814 0 0,-6-7-1666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2.339"/>
    </inkml:context>
    <inkml:brush xml:id="br0">
      <inkml:brushProperty name="width" value="0.1" units="cm"/>
      <inkml:brushProperty name="height" value="0.1" units="cm"/>
    </inkml:brush>
  </inkml:definitions>
  <inkml:trace contextRef="#ctx0" brushRef="#br0">4 101 6841 0 0,'-1'2'35'0'0,"0"0"0"0"0,1 0-1 0 0,0 0 1 0 0,-1 0-1 0 0,1 0 1 0 0,0 0-1 0 0,0 0 1 0 0,0 1-1 0 0,0-1 1 0 0,0 0-1 0 0,1 0 1 0 0,-1 0-1 0 0,1 0 1 0 0,-1 0-1 0 0,1 0 1 0 0,0 0-1 0 0,0 0 1 0 0,0 0-1 0 0,0 0 1 0 0,0 0-1 0 0,0-1 1 0 0,0 1 0 0 0,1 0-1 0 0,-1-1 1 0 0,1 1-1 0 0,-1-1 1 0 0,1 0-1 0 0,0 1 1 0 0,-1-1-1 0 0,1 0 1 0 0,1 1-35 0 0,1 1 7 0 0,1 0 0 0 0,-1 0 0 0 0,1 0 0 0 0,0-1 0 0 0,0 1 0 0 0,0-1 0 0 0,0 0 0 0 0,0-1 0 0 0,0 1 0 0 0,0-1 0 0 0,1 0 0 0 0,-1-1-7 0 0,-2 1 125 0 0,-1-1 0 0 0,1 0 1 0 0,0 0-1 0 0,-1 0 0 0 0,1-1 0 0 0,-1 1 0 0 0,1 0 0 0 0,-1-1 0 0 0,1 0 0 0 0,-1 0 0 0 0,1 1 0 0 0,-1-2 0 0 0,0 1 0 0 0,1 0 0 0 0,-1 0 0 0 0,0-1 0 0 0,0 1 0 0 0,0-1 1 0 0,0 1-1 0 0,0-1 0 0 0,0 0 0 0 0,-1 0 0 0 0,1 0 0 0 0,0 0 0 0 0,-1 0 0 0 0,0 0 0 0 0,1-1 0 0 0,-1 1 0 0 0,0 0 0 0 0,0-1 0 0 0,0 1 0 0 0,-1-1 0 0 0,1 1 0 0 0,0-1 1 0 0,-1 1-1 0 0,0-1 0 0 0,0 1 0 0 0,1-1 0 0 0,-2-1-125 0 0,1-2 246 0 0,0-1 0 0 0,-1 0 1 0 0,0 0-1 0 0,-1 1 0 0 0,0-1 1 0 0,0 1-1 0 0,0-1 0 0 0,0 1 1 0 0,-1 0-1 0 0,0 0 0 0 0,-1 0 1 0 0,1 0-1 0 0,-1 0 0 0 0,-3-2-246 0 0,6 6-40 0 0,-1 0-1 0 0,1 0 0 0 0,-1 0 1 0 0,1 0-1 0 0,-1 1 0 0 0,0-1 1 0 0,0 0-1 0 0,0 1 0 0 0,0 0 1 0 0,0-1-1 0 0,0 1 0 0 0,0 0 1 0 0,0 0-1 0 0,0 0 0 0 0,-1 0 1 0 0,1 1-1 0 0,0-1 0 0 0,-1 1 1 0 0,1-1-1 0 0,0 1 1 0 0,-1 0-1 0 0,1 0 0 0 0,0 0 1 0 0,-1 0-1 0 0,1 0 0 0 0,-1 0 1 0 0,0 1 40 0 0,0 1-303 0 0,0 0 1 0 0,0 0 0 0 0,0 0 0 0 0,0 0 0 0 0,0 0-1 0 0,1 1 1 0 0,-1-1 0 0 0,1 1 0 0 0,-1 0-1 0 0,1 0 1 0 0,0 0 0 0 0,0 0 0 0 0,1 0 0 0 0,-1 0-1 0 0,0 1 1 0 0,1-1 0 0 0,0 0 0 0 0,-1 3 302 0 0,-2 8-483 0 0,0-1 0 0 0,1 1 0 0 0,0 0 0 0 0,1 0-1 0 0,1 6 484 0 0,0-13-184 0 0,1 0 0 0 0,0 0 0 0 0,0 0 0 0 0,1 0 0 0 0,0 0 0 0 0,0 0-1 0 0,1 0 1 0 0,0 0 0 0 0,0 0 0 0 0,1-1 0 0 0,2 5 184 0 0,0-3-4504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5.712"/>
    </inkml:context>
    <inkml:brush xml:id="br0">
      <inkml:brushProperty name="width" value="0.1" units="cm"/>
      <inkml:brushProperty name="height" value="0.1" units="cm"/>
    </inkml:brush>
  </inkml:definitions>
  <inkml:trace contextRef="#ctx0" brushRef="#br0">0 1 7490 0 0,'0'0'1010'0'0,"0"0"-3"0"0,0 0-218 0 0,0 0-231 0 0,0 0-98 0 0,3 10 3081 0 0,6 31-4156 0 0,-1-5 907 0 0,0-1-1 0 0,3 0 0 0 0,1 0 0 0 0,1-2 1 0 0,15 28-292 0 0,-27-59 37 0 0,0-1 0 0 0,-1 1 0 0 0,1-1 0 0 0,-1 1 0 0 0,1 0 0 0 0,-1 0 0 0 0,0-1 0 0 0,0 1 0 0 0,1 0 0 0 0,-1 0 0 0 0,0-1 0 0 0,-1 1 0 0 0,1 0 1 0 0,0 0-38 0 0,0 6-2941 0 0,1 1-4591 0 0,-1-6 2773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4.105"/>
    </inkml:context>
    <inkml:brush xml:id="br0">
      <inkml:brushProperty name="width" value="0.1" units="cm"/>
      <inkml:brushProperty name="height" value="0.1" units="cm"/>
    </inkml:brush>
  </inkml:definitions>
  <inkml:trace contextRef="#ctx0" brushRef="#br0">16 260 7666 0 0,'-7'-129'7612'0'0,"7"121"-7521"0"0,0 0-1 0 0,1 0 1 0 0,0-1 0 0 0,0 1 0 0 0,1 1 0 0 0,0-1-1 0 0,1 0 1 0 0,-1 0 0 0 0,1 1 0 0 0,1-1-1 0 0,0 1 1 0 0,0 0-91 0 0,-3 4-109 0 0,1 1-1 0 0,0 0 1 0 0,0 0-1 0 0,0 0 1 0 0,0 0-1 0 0,0 0 1 0 0,0 0-1 0 0,0 1 1 0 0,1-1 0 0 0,-1 1-1 0 0,0-1 1 0 0,1 1-1 0 0,0 0 1 0 0,-1 0-1 0 0,1 0 1 0 0,0 0-1 0 0,-1 1 1 0 0,1-1-1 0 0,0 1 1 0 0,0-1-1 0 0,-1 1 1 0 0,1 0 0 0 0,0 0-1 0 0,0 1 1 0 0,0-1-1 0 0,-1 0 1 0 0,1 1-1 0 0,0 0 1 0 0,-1-1-1 0 0,1 1 1 0 0,0 0-1 0 0,-1 0 1 0 0,1 1-1 0 0,-1-1 1 0 0,2 2 109 0 0,2 0-119 0 0,-1 0 1 0 0,0 1-1 0 0,0 0 1 0 0,0 0-1 0 0,-1 1 1 0 0,1-1-1 0 0,-1 1 0 0 0,0 0 1 0 0,0 0-1 0 0,-1 0 1 0 0,1 0-1 0 0,-1 1 1 0 0,0 0-1 0 0,-1-1 0 0 0,1 1 1 0 0,-1 0-1 0 0,0 0 1 0 0,-1 0-1 0 0,0 1 1 0 0,0-1-1 0 0,0 0 0 0 0,0 1 1 0 0,-1 5 118 0 0,0-5 35 0 0,0 1 1 0 0,-1 0-1 0 0,1 0 1 0 0,-1-1-1 0 0,-1 1 1 0 0,0 0-1 0 0,0-1 1 0 0,0 0-1 0 0,-1 1 1 0 0,0-1-1 0 0,0 0 1 0 0,-1 0-1 0 0,0-1 1 0 0,0 1 0 0 0,-1-1-1 0 0,1 0 1 0 0,-2 0-1 0 0,1 0 1 0 0,-3 2-36 0 0,-35 19 300 0 0,37-24-400 0 0,1-1 1 0 0,0 1 0 0 0,0 0 0 0 0,0 0 0 0 0,0 0 0 0 0,1 1 0 0 0,-1 0 0 0 0,1 0 0 0 0,0 0 0 0 0,0 0-1 0 0,0 1 1 0 0,1-1 0 0 0,0 1 0 0 0,0 0 0 0 0,0 0 0 0 0,-2 5 99 0 0,-1 7 32 0 0,1 0 0 0 0,1 1 1 0 0,0 0-1 0 0,2-1 0 0 0,0 1 0 0 0,0 0 0 0 0,2 16-32 0 0,1-22 151 0 0,-1 0 0 0 0,2 0 0 0 0,-1 0 0 0 0,2 0-1 0 0,0 0 1 0 0,0 0 0 0 0,1-1 0 0 0,0 1 0 0 0,1-1-1 0 0,0 0 1 0 0,1-1 0 0 0,1 2-151 0 0,4 0 528 0 0,-1 0-836 0 0,-8-3-5924 0 0,-2-5 1715 0 0</inkml:trace>
  <inkml:trace contextRef="#ctx0" brushRef="#br0" timeOffset="1">168 1191 8474 0 0,'0'6'84'0'0,"1"0"0"0"0,-1 0 1 0 0,2 0-1 0 0,-1 0 0 0 0,0-1 0 0 0,1 1 1 0 0,0 0-1 0 0,1-1 0 0 0,-1 0 0 0 0,1 1 1 0 0,0-1-1 0 0,0 0 0 0 0,1 0 0 0 0,-1-1 1 0 0,1 1-1 0 0,0-1 0 0 0,0 0 0 0 0,1 0 1 0 0,0 1-85 0 0,-2-2 92 0 0,1-1 0 0 0,-1 0 0 0 0,0 0 0 0 0,1 0 0 0 0,-1 0 1 0 0,1 0-1 0 0,0-1 0 0 0,-1 0 0 0 0,1 1 0 0 0,0-1 0 0 0,0-1 0 0 0,0 1 0 0 0,0-1 1 0 0,0 1-1 0 0,0-1 0 0 0,0 0 0 0 0,-1 0 0 0 0,1-1 0 0 0,0 1 0 0 0,0-1 1 0 0,0 0-1 0 0,0 0 0 0 0,0 0 0 0 0,-1-1 0 0 0,1 1 0 0 0,0-1 0 0 0,-1 0 1 0 0,1 0-1 0 0,-1 0-92 0 0,-2 0 200 0 0,1 1-1 0 0,-1-1 1 0 0,0 0 0 0 0,0 1 0 0 0,0-1-1 0 0,0 0 1 0 0,0 0 0 0 0,0 0 0 0 0,0 0 0 0 0,-1 0-1 0 0,1 0 1 0 0,-1 0 0 0 0,0 0 0 0 0,1 0 0 0 0,-1 0-1 0 0,0-1 1 0 0,0 1 0 0 0,0 0 0 0 0,0 0-1 0 0,-1 0 1 0 0,1 0 0 0 0,-1 0 0 0 0,1 0 0 0 0,-1 0-1 0 0,0 0 1 0 0,1 0 0 0 0,-1 0-200 0 0,-24-57 472 0 0,24 57-465 0 0,-8-16 2 0 0,6 9-4 0 0,-1-1-1 0 0,0 2 1 0 0,-1-1-1 0 0,0 0 1 0 0,0 1 0 0 0,-1 0-1 0 0,0 0 1 0 0,0 1 0 0 0,-1 0-1 0 0,0 0 1 0 0,-4-3-5 0 0,8 9-210 0 0,1 1-1 0 0,0 0 1 0 0,0-1 0 0 0,0 1-1 0 0,0 0 1 0 0,0 1-1 0 0,-1-1 1 0 0,1 0 0 0 0,0 1-1 0 0,0-1 1 0 0,0 1 0 0 0,0-1-1 0 0,0 1 1 0 0,0 0 0 0 0,0 0-1 0 0,0 0 1 0 0,0 0 0 0 0,1 0-1 0 0,-1 1 1 0 0,0-1 0 0 0,1 1-1 0 0,-1-1 1 0 0,0 2 210 0 0,-35 37-7047 0 0,21-2 4728 0 0,11-24-2149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6.288"/>
    </inkml:context>
    <inkml:brush xml:id="br0">
      <inkml:brushProperty name="width" value="0.1" units="cm"/>
      <inkml:brushProperty name="height" value="0.1" units="cm"/>
    </inkml:brush>
  </inkml:definitions>
  <inkml:trace contextRef="#ctx0" brushRef="#br0">0 60 6329 0 0,'0'-2'492'0'0,"0"0"0"0"0,1 0 0 0 0,-1 0 0 0 0,0 0 0 0 0,1 0 0 0 0,-1 0-1 0 0,1 0 1 0 0,0 0 0 0 0,-1 0 0 0 0,1 1 0 0 0,0-1 0 0 0,0 0 0 0 0,0 0 0 0 0,1 1-1 0 0,-1-1 1 0 0,0 1 0 0 0,0-1 0 0 0,1 1 0 0 0,-1 0 0 0 0,3-2-492 0 0,-1 0 137 0 0,1 1 0 0 0,1 0 0 0 0,-1 0 0 0 0,0 0 0 0 0,0 0 0 0 0,1 1 0 0 0,-1-1 0 0 0,1 1 0 0 0,2 0-137 0 0,2-1-198 0 0,1 1 0 0 0,-1 1 0 0 0,1-1 0 0 0,0 2 0 0 0,-1-1 0 0 0,1 1 0 0 0,-1 0 0 0 0,1 1 0 0 0,1 1 198 0 0,-11-3-25 0 0,1 0 1 0 0,-1 1-1 0 0,1-1 0 0 0,-1 0 0 0 0,1 1 1 0 0,-1-1-1 0 0,1 0 0 0 0,-1 1 1 0 0,1-1-1 0 0,-1 1 0 0 0,1-1 1 0 0,-1 1-1 0 0,0-1 0 0 0,1 1 0 0 0,-1-1 1 0 0,0 1-1 0 0,1-1 0 0 0,-1 1 1 0 0,0 0-1 0 0,0-1 0 0 0,1 1 0 0 0,-1-1 1 0 0,0 1-1 0 0,0 0 0 0 0,0-1 1 0 0,0 1-1 0 0,0 0 0 0 0,0-1 0 0 0,0 1 1 0 0,0 0 24 0 0,-7 25-262 0 0,-17 21 326 0 0,-18 12-82 0 0,30-44-6 0 0,0 1 0 0 0,2 0 0 0 0,-1 0 0 0 0,2 1-1 0 0,-1 3 25 0 0,10-18-30 0 0,-1-1 0 0 0,0 1-1 0 0,1 0 1 0 0,-1-1 0 0 0,1 1 0 0 0,0 0-1 0 0,-1 0 1 0 0,1-1 0 0 0,0 1-1 0 0,0 0 1 0 0,0 0 0 0 0,0 0-1 0 0,0-1 1 0 0,1 1 0 0 0,-1 0-1 0 0,1 0 1 0 0,-1-1 0 0 0,1 1-1 0 0,-1 0 1 0 0,1-1 0 0 0,0 1 0 0 0,0-1-1 0 0,0 1 1 0 0,0-1 0 0 0,0 1 30 0 0,2 1-6 0 0,0 0 0 0 0,0-1 1 0 0,0 0-1 0 0,0 1 1 0 0,0-1-1 0 0,1 0 1 0 0,-1-1-1 0 0,1 1 0 0 0,-1 0 1 0 0,1-1-1 0 0,3 1 6 0 0,7 1 70 0 0,0 0-1 0 0,0-1 0 0 0,0 0 1 0 0,0-1-1 0 0,0-1 1 0 0,5 0-70 0 0,-9-1 312 0 0,41-3-1479 0 0,25-5-6421 0 0,-62 6 2821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9.483"/>
    </inkml:context>
    <inkml:brush xml:id="br0">
      <inkml:brushProperty name="width" value="0.1" units="cm"/>
      <inkml:brushProperty name="height" value="0.1" units="cm"/>
    </inkml:brush>
  </inkml:definitions>
  <inkml:trace contextRef="#ctx0" brushRef="#br0">11 1 7322 0 0,'-6'29'1723'0'0,"1"91"1433"0"0,9 83-3156 0 0,0-26 1313 0 0,-5-164-1298 0 0,1-8-13 0 0,-1 1-1 0 0,1-1 1 0 0,0 1 0 0 0,0-1-1 0 0,1 1 1 0 0,-1-1-1 0 0,1 1 1 0 0,0-1 0 0 0,1 0-1 0 0,-1 1 1 0 0,2 2-2 0 0,-2-8-125 0 0,-1 0-1 0 0,0 0 1 0 0,0 0 0 0 0,1 0 0 0 0,-1 0-1 0 0,0 0 1 0 0,0 0 0 0 0,1 0 0 0 0,-1 0-1 0 0,0 0 1 0 0,0-1 0 0 0,1 1 0 0 0,-1 0-1 0 0,0 0 1 0 0,0 0 0 0 0,1 0 0 0 0,-1 0 0 0 0,0 0-1 0 0,0-1 1 0 0,0 1 0 0 0,1 0 0 0 0,-1 0-1 0 0,0 0 1 0 0,0-1 0 0 0,0 1 0 0 0,0 0-1 0 0,1 0 1 0 0,-1 0 0 0 0,0-1 0 0 0,0 1-1 0 0,0 0 1 0 0,0 0 0 0 0,0-1 0 0 0,0 1-1 0 0,0 0 1 0 0,0 0 0 0 0,0-1 0 0 0,0 1-1 0 0,0 0 1 0 0,0-1 0 0 0,0 1 0 0 0,0 0-1 0 0,0 0 1 0 0,0-1 0 0 0,0 1 0 0 0,0 0-1 0 0,0 0 1 0 0,0-1 0 0 0,0 1 0 0 0,-1 0 125 0 0,2-19-1684 0 0,-2 11-1540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8:59.936"/>
    </inkml:context>
    <inkml:brush xml:id="br0">
      <inkml:brushProperty name="width" value="0.1" units="cm"/>
      <inkml:brushProperty name="height" value="0.1" units="cm"/>
    </inkml:brush>
  </inkml:definitions>
  <inkml:trace contextRef="#ctx0" brushRef="#br0">0 20 6801 0 0,'38'0'331'0'0,"11"0"324"0"0,0 1 0 0 0,11 4-655 0 0,-9 3 454 0 0,-1-3 0 0 0,1-2-1 0 0,0-2 1 0 0,0-3 0 0 0,-1-2 0 0 0,27-5-454 0 0,-68 7 132 0 0,14-5-758 0 0,-13-8-4680 0 0,-10 12 1061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9:00.837"/>
    </inkml:context>
    <inkml:brush xml:id="br0">
      <inkml:brushProperty name="width" value="0.1" units="cm"/>
      <inkml:brushProperty name="height" value="0.1" units="cm"/>
    </inkml:brush>
  </inkml:definitions>
  <inkml:trace contextRef="#ctx0" brushRef="#br0">1 1 11987 0 0,'39'6'-1913'0'0,"70"5"2709"0"0,0-4 0 0 0,1-5 0 0 0,104-12-796 0 0,-186 8 161 0 0,-5-1 36 0 0,14-2 132 0 0,-19 8-3453 0 0,-18 2-1584 0 0,0-3 199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9:01.822"/>
    </inkml:context>
    <inkml:brush xml:id="br0">
      <inkml:brushProperty name="width" value="0.1" units="cm"/>
      <inkml:brushProperty name="height" value="0.1" units="cm"/>
    </inkml:brush>
  </inkml:definitions>
  <inkml:trace contextRef="#ctx0" brushRef="#br0">1 41 6793 0 0,'40'-5'-30'0'0,"112"-7"3211"0"0,15-2-1876 0 0,0 7-5124 0 0,-115 6 1543 0 0,-40 0-2262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50.811"/>
    </inkml:context>
    <inkml:brush xml:id="br0">
      <inkml:brushProperty name="width" value="0.05" units="cm"/>
      <inkml:brushProperty name="height" value="0.05" units="cm"/>
      <inkml:brushProperty name="color" value="#E71224"/>
    </inkml:brush>
  </inkml:definitions>
  <inkml:trace contextRef="#ctx0" brushRef="#br0">32 23 11290 0 0,'0'6'580'0'0,"1"0"0"0"0,-1 0 0 0 0,1 0 0 0 0,0 0 0 0 0,1 0 0 0 0,0 0 0 0 0,-1 0 0 0 0,2 0 0 0 0,-1-1 0 0 0,1 1 0 0 0,0-1 0 0 0,0 0 0 0 0,3 5-580 0 0,-4-8 55 0 0,0 0 0 0 0,-1-1-1 0 0,1 1 1 0 0,0 0 0 0 0,0-1-1 0 0,0 1 1 0 0,0-1 0 0 0,0 0-1 0 0,0 0 1 0 0,0 0 0 0 0,0 0 0 0 0,1 0-1 0 0,-1 0 1 0 0,0 0 0 0 0,1-1-1 0 0,-1 0 1 0 0,1 1 0 0 0,-1-1-1 0 0,0 0 1 0 0,1 0 0 0 0,-1 0-1 0 0,1 0 1 0 0,-1 0 0 0 0,0-1 0 0 0,1 1-1 0 0,-1-1 1 0 0,1 0 0 0 0,-1 1-1 0 0,0-1 1 0 0,0 0 0 0 0,0 0-1 0 0,1-1 1 0 0,-1 1 0 0 0,0 0-1 0 0,0-1 1 0 0,1 0-55 0 0,1-1 97 0 0,-1-1 0 0 0,1 1-1 0 0,0-1 1 0 0,-1 0 0 0 0,0 0 0 0 0,0 0-1 0 0,0-1 1 0 0,0 1 0 0 0,-1-1 0 0 0,1 1-1 0 0,-1-1 1 0 0,-1 0 0 0 0,2-2-97 0 0,-3 5-20 0 0,1 1 0 0 0,0-1-1 0 0,-1 1 1 0 0,0-1 0 0 0,1 0 0 0 0,-1 1 0 0 0,0-1 0 0 0,0 0-1 0 0,0 1 1 0 0,0-1 0 0 0,0 0 0 0 0,0 1 0 0 0,-1-1 0 0 0,1 0-1 0 0,0 1 1 0 0,-1-1 0 0 0,1 1 0 0 0,-1-1 0 0 0,0 1 0 0 0,0-1-1 0 0,1 1 1 0 0,-1-1 0 0 0,0 1 0 0 0,0-1 0 0 0,0 1 0 0 0,0 0 0 0 0,-1 0-1 0 0,1 0 1 0 0,0 0 0 0 0,0 0 0 0 0,-1 0 0 0 0,1 0 0 0 0,-1 0-1 0 0,1 0 1 0 0,-1 0 0 0 0,1 1 0 0 0,-1-1 0 0 0,1 1 0 0 0,-1-1-1 0 0,0 1 1 0 0,1 0 0 0 0,-1-1 0 0 0,0 1 20 0 0,-6 1-263 0 0,0 1 0 0 0,0 0 0 0 0,0 0 0 0 0,1 0 0 0 0,-1 1 0 0 0,1 1 0 0 0,-1-1 0 0 0,1 1 0 0 0,0 0 0 0 0,1 0 0 0 0,-2 2 263 0 0,4-3-257 0 0,-29 23-2882 0 0,13-5-6151 0 0,17-17 3687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9:03.104"/>
    </inkml:context>
    <inkml:brush xml:id="br0">
      <inkml:brushProperty name="width" value="0.1" units="cm"/>
      <inkml:brushProperty name="height" value="0.1" units="cm"/>
    </inkml:brush>
  </inkml:definitions>
  <inkml:trace contextRef="#ctx0" brushRef="#br0">54 515 9306 0 0,'-13'-6'4219'0'0,"11"6"-4057"0"0,1-1-1 0 0,-1 0 0 0 0,0 1 1 0 0,1-1-1 0 0,-1 0 0 0 0,1 0 1 0 0,-1 0-1 0 0,1-1 0 0 0,-1 1 0 0 0,1 0 1 0 0,0 0-1 0 0,-1-1 0 0 0,1 1 1 0 0,0-1-1 0 0,0 1 0 0 0,0-1 1 0 0,0 1-1 0 0,0-1 0 0 0,1 0 1 0 0,-1 1-1 0 0,0-1 0 0 0,1 0 1 0 0,-1 0-162 0 0,-2-9 76 0 0,0 0 1 0 0,1 0 0 0 0,1-1 0 0 0,-1 1-1 0 0,2-1 1 0 0,0 1 0 0 0,0-1-1 0 0,1 1 1 0 0,0 0 0 0 0,1-1 0 0 0,0 1-1 0 0,1 0 1 0 0,2-5-77 0 0,9-29 674 0 0,3 1-1 0 0,12-24-673 0 0,-23 55-33 0 0,0 0-1 0 0,1 1 0 0 0,0 0 1 0 0,1 0-1 0 0,0 1 0 0 0,1 0 1 0 0,0 1-1 0 0,1 0 1 0 0,0 0-1 0 0,0 1 0 0 0,1 0 1 0 0,1 1-1 0 0,-1 0 0 0 0,2 0 34 0 0,-10 8-144 0 0,-1-1 0 0 0,1 1 0 0 0,0 0 0 0 0,0 0 0 0 0,0 0-1 0 0,-1 0 1 0 0,1 0 0 0 0,0 1 0 0 0,0-1 0 0 0,0 1 0 0 0,-1 0-1 0 0,1-1 1 0 0,0 1 0 0 0,-1 1 0 0 0,1-1 0 0 0,-1 0 0 0 0,1 1-1 0 0,-1-1 1 0 0,0 1 0 0 0,0 0 0 0 0,1-1 0 0 0,-1 1 0 0 0,0 0-1 0 0,-1 1 1 0 0,2 0 144 0 0,8 8-649 0 0,-1 2 1 0 0,0-1-1 0 0,7 11 649 0 0,2 7-954 0 0,-1-1-1 0 0,-1 2 1 0 0,-2 0-1 0 0,0 4 955 0 0,-9-21-73 0 0,-2 0-1 0 0,0 0 0 0 0,0 0 0 0 0,-1 1 0 0 0,-1 0 1 0 0,0-1-1 0 0,-2 1 0 0 0,1 0 0 0 0,-2 0 0 0 0,-1 13 74 0 0,-1-7 27 0 0,-1-1 1 0 0,-1 1-1 0 0,0-1 0 0 0,-2 0 0 0 0,0 0 1 0 0,-2-1-1 0 0,-1 2-27 0 0,3-9 96 0 0,-1 0 0 0 0,0 0 0 0 0,-1 0-1 0 0,0-1 1 0 0,-1-1 0 0 0,0 0 0 0 0,-1 0 0 0 0,0-1 0 0 0,-1 0 0 0 0,-10 6-96 0 0,12-10 87 0 0,0 0 1 0 0,0 0-1 0 0,-1-1 0 0 0,1-1 1 0 0,-6 1-88 0 0,6-1-67 0 0,1 0 0 0 0,-1 0 0 0 0,1 1 0 0 0,0 0 0 0 0,0 0 0 0 0,-5 4 67 0 0,9-4-22 0 0,0 0 0 0 0,1 1 0 0 0,0-1 1 0 0,0 1-1 0 0,0-1 0 0 0,0 1 0 0 0,1 1 1 0 0,0-1-1 0 0,0 0 0 0 0,0 1 0 0 0,1 0 1 0 0,0-1-1 0 0,0 1 0 0 0,0 0 1 0 0,1 0-1 0 0,0 0 0 0 0,0 0 0 0 0,0 0 1 0 0,1 6 21 0 0,-1 5 174 0 0,2 0-1 0 0,0 0 1 0 0,1 0 0 0 0,1 0 0 0 0,1 0 0 0 0,2 8-174 0 0,-4-21-478 0 0,0 1-1 0 0,1-1 1 0 0,-1 0 0 0 0,1 0-1 0 0,0 0 1 0 0,0 0-1 0 0,0 0 1 0 0,0 0-1 0 0,1-1 1 0 0,-1 1 0 0 0,1-1-1 0 0,0 0 479 0 0,2 0-4477 0 0</inkml:trace>
  <inkml:trace contextRef="#ctx0" brushRef="#br0" timeOffset="1">78 1645 4609 0 0,'0'5'429'0'0,"0"-1"0"0"0,1 0 0 0 0,-1 0 1 0 0,1 0-1 0 0,0 0 0 0 0,0 0 0 0 0,0-1 0 0 0,1 1 0 0 0,0 0 0 0 0,-1 0 0 0 0,1-1 1 0 0,0 1-1 0 0,2 1-429 0 0,-1-1 70 0 0,0-1 1 0 0,-1 0 0 0 0,1 0-1 0 0,0 0 1 0 0,1 0 0 0 0,-1-1-1 0 0,1 1 1 0 0,-1-1 0 0 0,1 0-1 0 0,-1 0 1 0 0,1 0 0 0 0,0-1-1 0 0,0 1 1 0 0,0-1 0 0 0,0 0-1 0 0,0 0 1 0 0,0 0 0 0 0,1-1 0 0 0,-1 1-1 0 0,0-1 1 0 0,0 0 0 0 0,0 0-1 0 0,1-1 1 0 0,-1 1 0 0 0,0-1-1 0 0,0 0 1 0 0,0 0 0 0 0,0 0-1 0 0,0-1 1 0 0,3 0-71 0 0,-3-1 207 0 0,1 0-1 0 0,-1 0 1 0 0,0 0 0 0 0,0 0 0 0 0,0-1-1 0 0,-1 1 1 0 0,1-1 0 0 0,-1 0-1 0 0,0 0 1 0 0,0-1 0 0 0,0 1 0 0 0,0 0-1 0 0,-1-1 1 0 0,0 0 0 0 0,0 0 0 0 0,0 1-1 0 0,-1-1 1 0 0,1 0 0 0 0,-1 0-1 0 0,0 0 1 0 0,-1-1 0 0 0,1-3-207 0 0,-1 4 59 0 0,0 1 0 0 0,0 0 0 0 0,0 0 1 0 0,0-1-1 0 0,-1 1 0 0 0,0 0 0 0 0,0 0 0 0 0,0 0 1 0 0,0 0-1 0 0,-1 0 0 0 0,0 0 0 0 0,0 0 0 0 0,0 0 1 0 0,0 1-1 0 0,0-1 0 0 0,-1 1 0 0 0,1-1 0 0 0,-1 1 1 0 0,0 0-1 0 0,0 0 0 0 0,0 0 0 0 0,-1 0 0 0 0,1 1 1 0 0,-1 0-1 0 0,1-1 0 0 0,-1 1 0 0 0,0 0 0 0 0,-1 0-59 0 0,3 2-97 0 0,0 0-1 0 0,0 0 0 0 0,0 0 0 0 0,-1 0 0 0 0,1 0 1 0 0,0 1-1 0 0,0-1 0 0 0,0 1 0 0 0,0-1 1 0 0,0 1-1 0 0,0 0 0 0 0,0 0 0 0 0,0 0 1 0 0,0 0-1 0 0,0 0 0 0 0,0 0 0 0 0,1 0 1 0 0,-2 1 97 0 0,-31 27-4519 0 0,25-19 3926 0 0,1 2 0 0 0,0-1 0 0 0,1 1 0 0 0,0 0 1 0 0,0 1-1 0 0,2-1 0 0 0,-1 1 0 0 0,2 0 0 0 0,0 1 1 0 0,0-1-1 0 0,1 1 0 0 0,1 1 593 0 0,-1 1-4521 0 0</inkml:trace>
</inkml:ink>
</file>

<file path=ppt/ink/ink26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4-26T01:22:06.185"/>
    </inkml:context>
    <inkml:brush xml:id="br0">
      <inkml:brushProperty name="width" value="0.05292" units="cm"/>
      <inkml:brushProperty name="height" value="0.05292" units="cm"/>
      <inkml:brushProperty name="color" value="#FF0000"/>
    </inkml:brush>
  </inkml:definitions>
  <inkml:trace contextRef="#ctx0" brushRef="#br0">31186 10407 0,'-18'0'31,"18"-18"32,0 1-48,18-1-15,-1 18 16,1-18-16,17 1 15,-35 17-15,35-18 16,-35 18-16,18 0 16,17-18-16,-35 18 15,18 0 1,-18 0-16,18 0 15,-1 0 1,1 18-16,0-18 16,-1 18-1,1-18 1,-18 17-1,0 1-15,0-18 16,0 18-16,0-18 16,0 17-16,0 19 15,0-19-15,0-17 16,0 36-16,-18-1 15,1-18-15,-1 1 16,-17 17-16,17-17 16,0 0-16,-17-1 15,17-17-15,1 0 16,17 0 31,-18 0-16,0 0-16,18 0 1,18 0 0,-18-17-1,18-1 1,-1 18-16,1-18 15,0 18-15,17 0 16,-17 0-16,-18 0 16,17 0-16,-17 0 15,18 0-15,0 0 16,-1 0-16,-17 0 15,35 0 1,-35 0-16,18 0 16,-18 18-1,18 0 1,-18-1-1,0-17-15,0 36 16,0-36-16,0 17 16,0-17-16,0 35 15,0-35-15,0 18 16,0-18-16,0 35 15,0-35 1,-18 18-16,0-18 16,1 18-16,17-18 15,-35 17-15,35-17 16,-18 0-16,0 0 15,1 0-15,-1 0 16,0 0-16,18 0 16,-17 0-16,-1 0 15,0 0 1,18 0 171</inkml:trace>
  <inkml:trace contextRef="#ctx0" brushRef="#br0" timeOffset="1839.105">27887 10460 0,'0'0'31,"0"-35"-16,18 17 1,-18 0-16,17 1 16,1-1-1,17 18 1,-35 0-16,36-18 15,-19 18 1,1 0-16,-1 0 16,1 0-16,0 0 15,17 0-15,-17 0 16,-1 18-16,1 0 31,-18-18-31,18 17 16,-1-17-16,-17 18 31,0-18-31,0 18 15,0-1-15,-17 19 16,17-19 0,-36 1-16,36-1 15,-35 1-15,17 0 16,1-18-16,-1 17 15,0-17-15,1 0 16,-1 18-16,18-18 109,0-18-93,18 1-16,-1 17 15,1 0 1,17 0-16,-17 0 16,0 0-16,17 0 15,-35 0-15,18 0 16,17 0-16,-17 17 15,-1-17 1,1 18-16,-1-18 16,-17 18-16,18-18 15,-18 17-15,0-17 16,0 18-1,0 0-15,0-1 16,0-17-16,0 35 16,0 1-16,0-19 15,-18 1 1,18 0-16,-17-1 15,-1-17-15,18 18 16,-17 0 0,-1-18-16,0 17 15,18-17-15,-17 0 16,17 0-16,-36 18 15,36-18 1,-17 0 0,17 0-1,-18 0-15,18 0 16,-35 0-16,35 0 15,-18 0-15,18 0 32,-18 0-17,1 0 16,17 0-31,-18 0 16</inkml:trace>
</inkml:ink>
</file>

<file path=ppt/ink/ink26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5-20T08:02:19.191"/>
    </inkml:context>
    <inkml:brush xml:id="br0">
      <inkml:brushProperty name="width" value="0.05292" units="cm"/>
      <inkml:brushProperty name="height" value="0.05292" units="cm"/>
      <inkml:brushProperty name="color" value="#FF0000"/>
    </inkml:brush>
  </inkml:definitions>
  <inkml:trace contextRef="#ctx0" brushRef="#br0">24077 9454 0,'0'0'16,"0"-17"-16,0-1 16,0 18-1,0-17-15,0-1 16,18 0-16,-1 1 15,1-1-15,35-17 16,-18 35 0,0-18-16,18-17 15,0 17-15,0 18 16,-35 0-16,17 0 15,18-17-15,-18 17 16,-17 0-16,0 0 16,17 0-16,35 0 15,-34 0-15,-1 35 16,0-18-16,18 19 15,-18-1-15,1-17 16,-19 17-16,1 0 16,-18-17-16,18-1 15,17 19-15,-35-19 16,0-17-16,0 18 15,0 0-15,0 17 16,0-35-16,0 35 16,0 0-16,0-17 15,-18 0 1,18-18-1,-17 0-15,-1 0 32,0 0-32,18 0 15,-17 0 1,-1 0-16,0 0 15,18 0-15,-17-18 16,-1 0-16,18 18 16,0-17-16,0-18 15,0-1-15,0 19 16,0-1-16,0-17 15,0 17-15,18 0 16,-18 18-16,17-35 16,19 18-16,-19-1 15,36 0-15,-17 18 16,-19 0-16,19 0 15,16 0-15,19 0 16,0 0-16,-19 0 16,19 0-16,-18 0 15,0 0-15,-18 0 16,18 0-16,-35 0 15,70 0-15,-35 18 16,-18 17-16,18-35 16,0 18-16,17-1 15,-34 1 1,17 17-16,0-17 15,17 17-15,-35-35 16,18 18-16,-17 17 16,17-17-16,-18-1 15,18 1-15,-18 0 16,18-1-16,-35 1 15,17 17-15,18-17 16,-18-18-16,-17 35 16,35-17-16,-18 0 15,-18 17-15,19-18 16,-1 1-16,-17 0 15,17-1-15,-17 1 16,17-18-16,-17 18 16,-1-18-16,18 17 15,-17-17-15,0 18 16,17 0-16,-35-18 15,18 0 1,-1 0 187,-17 0-203,-17-18 15</inkml:trace>
  <inkml:trace contextRef="#ctx0" brushRef="#br0" timeOffset="1606.09">26829 9366 0,'0'0'47,"0"0"-47,0 36 15,17-1 1,1-18-16,-18 19 16,18-1-16,17 0 15,-17 1 1,-1-19-16,1 18 15,-18 18-15,18-17 16,-1-1-16,1 18 16,17 0-16,-17-18 15,17 0-15,-17-17 16,-1 0-16,19 17 15,-36-35-15,17 35 16,1-35-16,17 18 16,-35-1-16,18-17 15,-1 0 1,1 0-16,-18 18 15,18-18 17,-18 0 170,0 0-186,-36 0-16,-17 18 16,1-1-16,-37 19 15,1-1-15,-35 18 16,52-18-16,-35 18 15,18-18-15,35 1 16,-17-1-16,34 0 16,1-35-16,-18 18 15,18-1-15,17 1 16,-17 0-16,17-1 15,1-17-15,17 18 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52.884"/>
    </inkml:context>
    <inkml:brush xml:id="br0">
      <inkml:brushProperty name="width" value="0.05" units="cm"/>
      <inkml:brushProperty name="height" value="0.05" units="cm"/>
      <inkml:brushProperty name="color" value="#E71224"/>
    </inkml:brush>
  </inkml:definitions>
  <inkml:trace contextRef="#ctx0" brushRef="#br0">1 310 9234 0 0,'0'-74'3801'0'0,"2"0"0"0"0,11-53-3801 0 0,-3 99 414 0 0,-10 28-410 0 0,1-1 0 0 0,-1 0 0 0 0,1 1 0 0 0,-1-1 0 0 0,0 1 0 0 0,1 0 0 0 0,0-1 0 0 0,-1 1 0 0 0,1-1 0 0 0,-1 1 0 0 0,1 0 0 0 0,0-1 1 0 0,-1 1-1 0 0,1 0 0 0 0,-1 0 0 0 0,1 0 0 0 0,0-1 0 0 0,-1 1 0 0 0,1 0 0 0 0,0 0 0 0 0,0 0 0 0 0,-1 0 0 0 0,1 0 0 0 0,0 0-4 0 0,2 1-1 0 0,0 1-1 0 0,1-1 0 0 0,-1 1 1 0 0,0-1-1 0 0,0 1 1 0 0,0 0-1 0 0,0 0 0 0 0,-1 0 1 0 0,1 1-1 0 0,0-1 0 0 0,-1 1 1 0 0,1 1 1 0 0,134 138 2318 0 0,-129-134-662 0 0,-7-7-3721 0 0,-5-19-9128 0 0,4 13 5798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53.350"/>
    </inkml:context>
    <inkml:brush xml:id="br0">
      <inkml:brushProperty name="width" value="0.05" units="cm"/>
      <inkml:brushProperty name="height" value="0.05" units="cm"/>
      <inkml:brushProperty name="color" value="#E71224"/>
    </inkml:brush>
  </inkml:definitions>
  <inkml:trace contextRef="#ctx0" brushRef="#br0">1 338 10026 0 0,'2'-22'8818'0'0,"2"-2"-5594"0"0,3-26-2290 0 0,-5 24-883 0 0,1 0 0 0 0,0 1 0 0 0,2-1 0 0 0,3-7-51 0 0,10-58 110 0 0,-18 91-126 0 0,0-1 1 0 0,0 1-1 0 0,0-1 1 0 0,0 1-1 0 0,0 0 1 0 0,-1-1 0 0 0,1 1-1 0 0,0-1 1 0 0,0 1-1 0 0,0-1 1 0 0,0 1-1 0 0,1-1 1 0 0,-1 1-1 0 0,0-1 1 0 0,0 1-1 0 0,0-1 1 0 0,0 1 0 0 0,0 0-1 0 0,1-1 1 0 0,-1 1-1 0 0,0-1 1 0 0,0 1-1 0 0,1-1 1 0 0,-1 1-1 0 0,0 0 1 0 0,1-1 0 0 0,-1 1-1 0 0,0 0 1 0 0,1-1-1 0 0,-1 1 1 0 0,0 0-1 0 0,1 0 1 0 0,-1-1-1 0 0,1 1 1 0 0,-1 0 15 0 0,10 15-1457 0 0,-1 2 1430 0 0,2 0 37 0 0,1-1 0 0 0,1 0 0 0 0,9 7-10 0 0,-8-8 242 0 0,-1 0 0 0 0,0 1 0 0 0,5 11-242 0 0,-9-10-1190 0 0,-3 1-10842 0 0,-5-14 6368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54.653"/>
    </inkml:context>
    <inkml:brush xml:id="br0">
      <inkml:brushProperty name="width" value="0.05" units="cm"/>
      <inkml:brushProperty name="height" value="0.05" units="cm"/>
      <inkml:brushProperty name="color" value="#E71224"/>
    </inkml:brush>
  </inkml:definitions>
  <inkml:trace contextRef="#ctx0" brushRef="#br0">9 933 10490 0 0,'0'0'124'0'0,"0"0"0"0"0,-1 0-1 0 0,1 0 1 0 0,0 0 0 0 0,0 0-1 0 0,-1 0 1 0 0,1 0 0 0 0,0 0 0 0 0,-1 0-1 0 0,1 0 1 0 0,0 0 0 0 0,0 0-1 0 0,-1 0 1 0 0,1 0 0 0 0,0-1 0 0 0,-1 1-1 0 0,1 0 1 0 0,0 0 0 0 0,0 0-1 0 0,-1 0 1 0 0,1 0 0 0 0,0-1-1 0 0,0 1 1 0 0,-1 0 0 0 0,1 0 0 0 0,0 0-1 0 0,0-1 1 0 0,0 1 0 0 0,0 0-1 0 0,-1 0 1 0 0,1-1 0 0 0,0 1-1 0 0,0 0 1 0 0,0 0 0 0 0,0-1 0 0 0,0 1-1 0 0,0 0 1 0 0,0-1 0 0 0,-1 1-1 0 0,1 0 1 0 0,0 0 0 0 0,0-1 0 0 0,0 1-1 0 0,0 0 1 0 0,0-1 0 0 0,0 1-1 0 0,1 0 1 0 0,-1-1 0 0 0,0 1-1 0 0,0 0 1 0 0,0 0 0 0 0,0-1 0 0 0,0 1-1 0 0,0 0 1 0 0,0 0 0 0 0,1-1-1 0 0,-1 1 1 0 0,0 0 0 0 0,0-1-124 0 0,16-13 1323 0 0,8 2-1040 0 0,0-1 0 0 0,-1 0 0 0 0,17-14-283 0 0,13-8 166 0 0,126-86 307 0 0,1 0-130 0 0,191-93 266 0 0,-193 114 269 0 0,90-72-523 0 0,-256 165-341 0 0,11-7 92 0 0,0 1-1 0 0,1 1 1 0 0,18-6-106 0 0,-38 18 636 0 0,-8-1-3971 0 0,-3-7-5125 0 0,3 2 1240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38.677"/>
    </inkml:context>
    <inkml:brush xml:id="br0">
      <inkml:brushProperty name="width" value="0.05" units="cm"/>
      <inkml:brushProperty name="height" value="0.05" units="cm"/>
      <inkml:brushProperty name="color" value="#E71224"/>
    </inkml:brush>
  </inkml:definitions>
  <inkml:trace contextRef="#ctx0" brushRef="#br0">9 165 10442 0 0,'0'2'20'0'0,"0"0"0"0"0,1 0 0 0 0,-1 0-1 0 0,1 0 1 0 0,-1 0 0 0 0,1-1 0 0 0,0 1-1 0 0,0 0 1 0 0,0-1 0 0 0,0 1 0 0 0,0 0-1 0 0,0-1 1 0 0,0 1 0 0 0,0-1 0 0 0,1 1-1 0 0,-1-1 1 0 0,1 0 0 0 0,-1 0 0 0 0,1 0-1 0 0,-1 0 1 0 0,1 0 0 0 0,0 0 0 0 0,-1 0-1 0 0,1 0 1 0 0,0 0 0 0 0,0-1 0 0 0,0 1-1 0 0,-1-1 1 0 0,1 1 0 0 0,0-1 0 0 0,0 0-1 0 0,1 0-18 0 0,0 1 153 0 0,0-1 0 0 0,0 1 0 0 0,1-1 0 0 0,-1 0 0 0 0,0 0 0 0 0,0 0 0 0 0,1-1 0 0 0,-1 1 0 0 0,0-1 0 0 0,0 0 0 0 0,0 0 0 0 0,1 0 0 0 0,-1 0 0 0 0,0 0 0 0 0,0-1 0 0 0,-1 1 0 0 0,1-1 0 0 0,2-1-154 0 0,-2 0 209 0 0,0-1 0 0 0,1 1 0 0 0,-1-1 0 0 0,0 0 0 0 0,-1 0 0 0 0,1 0 0 0 0,-1 0-1 0 0,0-1 1 0 0,0 1 0 0 0,0 0 0 0 0,0-1 0 0 0,-1 0 0 0 0,0 1 0 0 0,0-1 0 0 0,0 0 0 0 0,0 0 0 0 0,-1 0 0 0 0,0 1 0 0 0,0-1 0 0 0,0 0 0 0 0,-1 0 0 0 0,1 0 0 0 0,-1 0 0 0 0,0 1-1 0 0,-1-1 1 0 0,1 1 0 0 0,-1-1 0 0 0,0 1 0 0 0,0-1 0 0 0,-2-3-209 0 0,0 3-10 0 0,1 0 0 0 0,-1 0 0 0 0,0 1 0 0 0,0-1 0 0 0,-1 1 0 0 0,1 0 0 0 0,-1 0 0 0 0,0 0 0 0 0,0 1 0 0 0,-1-1 10 0 0,4 3-53 0 0,0 1 0 0 0,1-1 0 0 0,-1 1 0 0 0,0-1 0 0 0,0 1 0 0 0,0 0 0 0 0,0-1 0 0 0,0 1 0 0 0,0 0 0 0 0,0 1 0 0 0,1-1 0 0 0,-1 0 0 0 0,0 0 0 0 0,0 1 0 0 0,0-1 0 0 0,0 1 0 0 0,0 0 0 0 0,1-1 0 0 0,-1 1 0 0 0,0 0 0 0 0,1 0 0 0 0,-1 0 0 0 0,0 0 0 0 0,1 0 0 0 0,0 1 0 0 0,-1-1 0 0 0,1 0 0 0 0,0 1 0 0 0,-1-1 0 0 0,1 1 0 0 0,0-1 0 0 0,0 1 0 0 0,0 0 0 0 0,0-1 0 0 0,0 2 53 0 0,-2 2-128 0 0,-1 1-1 0 0,1-1 0 0 0,0 1 1 0 0,1 0-1 0 0,0-1 1 0 0,0 1-1 0 0,0 0 0 0 0,0 0 1 0 0,1 1-1 0 0,0 4 129 0 0,0-5-8 0 0,2 1-1 0 0,-1 0 1 0 0,1-1-1 0 0,0 1 1 0 0,0 0-1 0 0,0-1 1 0 0,1 1-1 0 0,0-1 0 0 0,1 0 1 0 0,2 5 8 0 0,-4-10-367 0 0,1-1 1 0 0,-1 0-1 0 0,0-1 1 0 0,1 1-1 0 0,-1 0 1 0 0,0 0-1 0 0,1-1 1 0 0,-1 1-1 0 0,0 0 1 0 0,1-1-1 0 0,-1 0 0 0 0,0 1 1 0 0,0-1-1 0 0,1 0 1 0 0,-1 1-1 0 0,0-1 1 0 0,0 0-1 0 0,0 0 1 0 0,0 0-1 0 0,0 0 1 0 0,0 0-1 0 0,0 0 1 0 0,0 0-1 0 0,0-1 367 0 0,-1 2-18 0 0,6-7-5099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09.050"/>
    </inkml:context>
    <inkml:brush xml:id="br0">
      <inkml:brushProperty name="width" value="0.05" units="cm"/>
      <inkml:brushProperty name="height" value="0.05" units="cm"/>
      <inkml:brushProperty name="color" value="#E71224"/>
    </inkml:brush>
  </inkml:definitions>
  <inkml:trace contextRef="#ctx0" brushRef="#br0">478 14 7914 0 0,'-1'-8'13311'0'0,"-5"5"-10271"0"0,-1 6-3363 0 0,-44-8 672 0 0,38 6-496 0 0,1 1 1 0 0,-1 0-1 0 0,1 0 1 0 0,-1 2 0 0 0,1-1-1 0 0,0 2 1 0 0,1-1 0 0 0,-1 2-1 0 0,1 0 1 0 0,0 0 0 0 0,0 1-1 0 0,1 0 1 0 0,-1 1 0 0 0,1 0 146 0 0,-13 12-185 0 0,1 0 0 0 0,1 2 0 0 0,0 0 1 0 0,2 1-1 0 0,-7 12 185 0 0,12-14-170 0 0,1 1 0 0 0,0 0 0 0 0,2 1 0 0 0,1 1 0 0 0,0 0 0 0 0,2 0 0 0 0,1 0 0 0 0,1 1 0 0 0,1 0 0 0 0,1 0 0 0 0,1 1 0 0 0,1-1 0 0 0,2 1 0 0 0,0-1 0 0 0,2 1 0 0 0,1-1 0 0 0,5 24 170 0 0,-4-26-57 0 0,2 1 0 0 0,0 0 0 0 0,1-1-1 0 0,2 0 1 0 0,0-1 0 0 0,8 13 57 0 0,-12-25-23 0 0,1-1 0 0 0,1 1-1 0 0,-1-1 1 0 0,1-1 0 0 0,1 1-1 0 0,0-1 1 0 0,0-1 0 0 0,0 1 0 0 0,1-1-1 0 0,0-1 1 0 0,1 0 0 0 0,-1 0-1 0 0,1-1 1 0 0,0 0 0 0 0,5 1 23 0 0,-1-1-12 0 0,1 0 0 0 0,0-1 0 0 0,0-1 0 0 0,0 0 0 0 0,0-1 0 0 0,1-1 0 0 0,-1 0 0 0 0,5-1 12 0 0,8-3-57 0 0,0 0 0 0 0,0-2 1 0 0,0-1-1 0 0,2-2 57 0 0,18-5-72 0 0,0-2 0 0 0,-1-2 0 0 0,28-15 72 0 0,-66 28 90 0 0,0 0 0 0 0,0-1 0 0 0,0 0 0 0 0,-1 0 0 0 0,0-1 0 0 0,0 0 0 0 0,0-1 0 0 0,-1 0 0 0 0,0 0 0 0 0,0 0 0 0 0,0-1 0 0 0,-1 0 0 0 0,-1 0 0 0 0,1-1 0 0 0,-1 0 0 0 0,-1 0 0 0 0,0 0 0 0 0,0 0 0 0 0,2-7-90 0 0,-1-14 502 0 0,-1 0 0 0 0,-2 0 0 0 0,0 0 1 0 0,-3-1-1 0 0,0 1 0 0 0,-2 0 0 0 0,-3-13-502 0 0,5 32 19 0 0,-2-8 52 0 0,-2 0 0 0 0,0 0 0 0 0,0 1 0 0 0,-2 0 1 0 0,0 0-1 0 0,-1 1 0 0 0,-1 0 0 0 0,-1 0 0 0 0,0 1 0 0 0,-1 0 1 0 0,-13-14-72 0 0,13 19-32 0 0,0 1 0 0 0,0 1 1 0 0,-1 0-1 0 0,0 0 0 0 0,-1 1 1 0 0,0 0-1 0 0,-4 0 32 0 0,-15-11 195 0 0,27 16-317 0 0,0 0 0 0 0,0 1 1 0 0,-1-1-1 0 0,1 1 0 0 0,-1 0 0 0 0,0 0 0 0 0,0 1 1 0 0,0-1-1 0 0,1 1 0 0 0,-1 1 0 0 0,0-1 1 0 0,0 1-1 0 0,-1 0 0 0 0,1 0 0 0 0,0 1 0 0 0,1 0 1 0 0,-1 0-1 0 0,0 0 0 0 0,0 1 0 0 0,0 0 0 0 0,-3 1 122 0 0,-2 0-320 0 0,6-1 109 0 0,-4 0-2121 0 0,4-1-6274 0 0,4-1 2333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09.849"/>
    </inkml:context>
    <inkml:brush xml:id="br0">
      <inkml:brushProperty name="width" value="0.05" units="cm"/>
      <inkml:brushProperty name="height" value="0.05" units="cm"/>
      <inkml:brushProperty name="color" value="#E71224"/>
    </inkml:brush>
  </inkml:definitions>
  <inkml:trace contextRef="#ctx0" brushRef="#br0">13 1 7674 0 0,'0'0'657'0'0,"1"15"4791"0"0,2 48-5235 0 0,-9 46 233 0 0,0 0-453 0 0,4-36-2744 0 0,2-69-1053 0 0,-1-10 1827 0 0,1 6 1919 0 0,-1-5-4527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232"/>
    </inkml:context>
    <inkml:brush xml:id="br0">
      <inkml:brushProperty name="width" value="0.05" units="cm"/>
      <inkml:brushProperty name="height" value="0.05" units="cm"/>
      <inkml:brushProperty name="color" value="#E71224"/>
    </inkml:brush>
  </inkml:definitions>
  <inkml:trace contextRef="#ctx0" brushRef="#br0">0 5 12123 0 0,'10'-3'150'0'0,"21"2"-5139"0"0,-18 1 3113 0 0,-6-1-2844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586"/>
    </inkml:context>
    <inkml:brush xml:id="br0">
      <inkml:brushProperty name="width" value="0.05" units="cm"/>
      <inkml:brushProperty name="height" value="0.05" units="cm"/>
      <inkml:brushProperty name="color" value="#E71224"/>
    </inkml:brush>
  </inkml:definitions>
  <inkml:trace contextRef="#ctx0" brushRef="#br0">0 0 6529 0 0,'3'3'54'0'0,"0"0"-1"0"0,0 0 0 0 0,0 0 0 0 0,-1 0 0 0 0,1 0 1 0 0,-1 1-1 0 0,0-1 0 0 0,0 1 0 0 0,0 0 1 0 0,0 0-54 0 0,6 16 21 0 0,0 0 0 0 0,-1 0 0 0 0,-1 1 1 0 0,-2 0-1 0 0,0 0 0 0 0,-1 0 1 0 0,0 10-22 0 0,-1 2 120 0 0,-1 0 0 0 0,-2 0 0 0 0,-1 0 0 0 0,-4 16-120 0 0,2-29 1888 0 0,7-43-430 0 0,8-46-615 0 0,-5 35-411 0 0,-5 22-221 0 0,0 0 0 0 0,1 0 0 0 0,1 0 0 0 0,0 1 0 0 0,1 0 0 0 0,0-1 0 0 0,0 1 0 0 0,6-9-211 0 0,-10 20-86 0 0,1 0-1 0 0,-1-1 1 0 0,0 1 0 0 0,0 0-1 0 0,1-1 1 0 0,-1 1-1 0 0,0 0 1 0 0,1 0 0 0 0,-1 0-1 0 0,0-1 1 0 0,1 1-1 0 0,-1 0 1 0 0,0 0 0 0 0,1 0-1 0 0,-1 0 1 0 0,1 0-1 0 0,-1 0 1 0 0,0-1-1 0 0,1 1 1 0 0,-1 0 0 0 0,1 0-1 0 0,-1 0 1 0 0,0 0-1 0 0,1 1 1 0 0,-1-1 0 0 0,1 0-1 0 0,-1 0 1 0 0,0 0-1 0 0,1 0 1 0 0,-1 0-1 0 0,0 0 1 0 0,1 1 0 0 0,-1-1-1 0 0,0 0 1 0 0,1 0-1 0 0,-1 0 1 0 0,0 1 86 0 0,18 15-1248 0 0,9 21 812 0 0,-17-19 193 0 0,-1 1-1 0 0,-1 1 1 0 0,0-1-1 0 0,-2 1 1 0 0,0 1-1 0 0,-1-1 1 0 0,-1 1-1 0 0,-2 0 1 0 0,0 0-1 0 0,0 0 1 0 0,-2 0-1 0 0,-1 3 244 0 0,1-13-4493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948"/>
    </inkml:context>
    <inkml:brush xml:id="br0">
      <inkml:brushProperty name="width" value="0.05" units="cm"/>
      <inkml:brushProperty name="height" value="0.05" units="cm"/>
      <inkml:brushProperty name="color" value="#E71224"/>
    </inkml:brush>
  </inkml:definitions>
  <inkml:trace contextRef="#ctx0" brushRef="#br0">25 1 7026 0 0,'0'0'108'0'0,"0"0"-10"0"0,1 30 125 0 0,-1 25-63 0 0,-1 121 1150 0 0,-7 2-1310 0 0,0-133 358 0 0,-1 18-3866 0 0,9-63-1163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1.321"/>
    </inkml:context>
    <inkml:brush xml:id="br0">
      <inkml:brushProperty name="width" value="0.05" units="cm"/>
      <inkml:brushProperty name="height" value="0.05" units="cm"/>
      <inkml:brushProperty name="color" value="#E71224"/>
    </inkml:brush>
  </inkml:definitions>
  <inkml:trace contextRef="#ctx0" brushRef="#br0">1 67 7442 0 0,'0'-4'447'0'0,"0"1"0"0"0,0-1 1 0 0,0 0-1 0 0,0 1 1 0 0,1-1-1 0 0,-1 1 0 0 0,1-1 1 0 0,0 0-1 0 0,0 1 1 0 0,0 0-1 0 0,0-1 1 0 0,1 1-1 0 0,0 0 0 0 0,1-4-447 0 0,18-3 1244 0 0,13 10-3748 0 0,-19 2 1875 0 0,0-1 217 0 0,0 1-1 0 0,0 1 0 0 0,0 0 1 0 0,0 1-1 0 0,0 0 0 0 0,-1 2 1 0 0,0-1-1 0 0,2 3 413 0 0,-15-7-7 0 0,0 0-1 0 0,0 0 1 0 0,0 1-1 0 0,0-1 1 0 0,0 0 0 0 0,-1 1-1 0 0,1-1 1 0 0,-1 0-1 0 0,1 1 1 0 0,-1-1-1 0 0,1 1 1 0 0,-1-1 0 0 0,0 1-1 0 0,1-1 1 0 0,-1 1-1 0 0,0-1 1 0 0,0 1-1 0 0,0-1 1 0 0,-1 1-1 0 0,1 0 1 0 0,0-1 0 0 0,0 1-1 0 0,-1-1 1 0 0,1 0-1 0 0,-1 1 1 0 0,1-1-1 0 0,-1 1 1 0 0,0-1 0 0 0,0 0-1 0 0,0 2 8 0 0,-29 46 1686 0 0,24-40-1655 0 0,-2 5 40 0 0,-2 0 1 0 0,1-1-1 0 0,-1-1 0 0 0,-1 0 1 0 0,0 0-1 0 0,-1-1 1 0 0,0 0-1 0 0,-1-1 1 0 0,-9 6-72 0 0,22-16-169 0 0,-1 0 1 0 0,1 0 0 0 0,-1 1 0 0 0,1-1-1 0 0,-1 0 1 0 0,1 0 0 0 0,-1 1 0 0 0,0-1-1 0 0,1 0 1 0 0,-1 0 0 0 0,1 0 0 0 0,-1 0-1 0 0,0 0 1 0 0,1 0 0 0 0,-1 0-1 0 0,1 0 1 0 0,-1 0 0 0 0,0 0 0 0 0,1 0-1 0 0,-1 0 1 0 0,1-1 0 0 0,-1 1 0 0 0,0 0-1 0 0,0-1 169 0 0,-1-1-4725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1.708"/>
    </inkml:context>
    <inkml:brush xml:id="br0">
      <inkml:brushProperty name="width" value="0.05" units="cm"/>
      <inkml:brushProperty name="height" value="0.05" units="cm"/>
      <inkml:brushProperty name="color" value="#E71224"/>
    </inkml:brush>
  </inkml:definitions>
  <inkml:trace contextRef="#ctx0" brushRef="#br0">1 29 6769 0 0,'0'0'119'0'0,"2"40"248"0"0,-2-34-352 0 0,-1 12 302 0 0,1 1-1 0 0,1 0 1 0 0,0 0-1 0 0,2-1 1 0 0,0 1-1 0 0,1-1 1 0 0,0 0-1 0 0,7 15-316 0 0,-11-32 61 0 0,0 0 0 0 0,1-1-1 0 0,-1 1 1 0 0,0 0 0 0 0,1 0 0 0 0,-1-1-1 0 0,1 1 1 0 0,-1 0 0 0 0,1-1 0 0 0,-1 1-1 0 0,1 0 1 0 0,0-1 0 0 0,-1 1 0 0 0,1-1-1 0 0,-1 1 1 0 0,1-1 0 0 0,0 1 0 0 0,0-1 0 0 0,-1 0-1 0 0,1 1 1 0 0,0-1 0 0 0,0 0 0 0 0,-1 1-1 0 0,1-1 1 0 0,0 0 0 0 0,0 0 0 0 0,0 0-1 0 0,0 0 1 0 0,-1 0 0 0 0,1 0 0 0 0,1 0-61 0 0,0-1 163 0 0,0 1 0 0 0,-1-1 1 0 0,1 0-1 0 0,0 0 1 0 0,0 0-1 0 0,-1-1 1 0 0,1 1-1 0 0,-1 0 0 0 0,1-1 1 0 0,-1 1-1 0 0,1-1 1 0 0,-1 1-1 0 0,1-1-163 0 0,3-6 502 0 0,1 0 1 0 0,-1 0-1 0 0,-1 0 1 0 0,0 0-1 0 0,2-5-502 0 0,4-22 384 0 0,-1 1 0 0 0,-2-1 0 0 0,1-15-384 0 0,-1 4-41 0 0,-4 83-7190 0 0,20 37 6807 0 0,-4-14 559 0 0,-17-53-165 0 0,0 0-1 0 0,1 0 1 0 0,-1 0 0 0 0,1 0 0 0 0,0-1 0 0 0,1 1 30 0 0,-3-6-69 0 0,-1 0-1 0 0,0-1 1 0 0,1 1 0 0 0,-1-1 0 0 0,0 1 0 0 0,1-1 0 0 0,-1 1 0 0 0,1-1-1 0 0,-1 1 1 0 0,1-1 0 0 0,-1 0 0 0 0,1 1 0 0 0,-1-1 0 0 0,1 0 0 0 0,-1 1 0 0 0,1-1-1 0 0,0 0 1 0 0,-1 0 0 0 0,1 1 0 0 0,-1-1 0 0 0,1 0 0 0 0,0 0 0 0 0,-1 0-1 0 0,1 0 1 0 0,0 0 0 0 0,-1 0 69 0 0,2-1-198 0 0,-1 1 1 0 0,0-1-1 0 0,0 0 0 0 0,0 0 1 0 0,0 1-1 0 0,0-1 0 0 0,0 0 1 0 0,-1 0-1 0 0,1 0 0 0 0,0 0 1 0 0,0 0-1 0 0,-1 0 0 0 0,1-1 1 0 0,-1 1-1 0 0,1 0 0 0 0,-1 0 1 0 0,1 0-1 0 0,-1-1 0 0 0,1 1 198 0 0,1-9-4170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2.121"/>
    </inkml:context>
    <inkml:brush xml:id="br0">
      <inkml:brushProperty name="width" value="0.05" units="cm"/>
      <inkml:brushProperty name="height" value="0.05" units="cm"/>
      <inkml:brushProperty name="color" value="#E71224"/>
    </inkml:brush>
  </inkml:definitions>
  <inkml:trace contextRef="#ctx0" brushRef="#br0">1 0 6977 0 0,'0'1'67'0'0,"2"50"186"0"0,8 42-253 0 0,1 35-3 0 0,-8-48 28 0 0,1-40 65 0 0,-3 0-1 0 0,-1 1 1 0 0,-2-1-1 0 0,-2 0 1 0 0,-7 32-90 0 0,10-70-1656 0 0,1-3-2223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2.482"/>
    </inkml:context>
    <inkml:brush xml:id="br0">
      <inkml:brushProperty name="width" value="0.05" units="cm"/>
      <inkml:brushProperty name="height" value="0.05" units="cm"/>
      <inkml:brushProperty name="color" value="#E71224"/>
    </inkml:brush>
  </inkml:definitions>
  <inkml:trace contextRef="#ctx0" brushRef="#br0">0 8 8130 0 0,'5'-1'275'0'0,"0"-1"1"0"0,-1 1-1 0 0,1 0 1 0 0,0 1-1 0 0,0-1 1 0 0,0 1 0 0 0,-1 0-1 0 0,1 0 1 0 0,0 0-1 0 0,3 2-275 0 0,5-2 261 0 0,47 1-138 0 0,26 0 259 0 0,-28-6-6286 0 0,-53 4 1141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4.877"/>
    </inkml:context>
    <inkml:brush xml:id="br0">
      <inkml:brushProperty name="width" value="0.05" units="cm"/>
      <inkml:brushProperty name="height" value="0.05" units="cm"/>
      <inkml:brushProperty name="color" value="#E71224"/>
    </inkml:brush>
  </inkml:definitions>
  <inkml:trace contextRef="#ctx0" brushRef="#br0">524 106 6993 0 0,'-6'-13'11683'0'0,"-6"-12"-7775"0"0,3 18-3983 0 0,0 0 1 0 0,-1 0 0 0 0,0 0 0 0 0,0 1 0 0 0,-1 1-1 0 0,1 0 1 0 0,-1 0 0 0 0,0 1 0 0 0,0 1 0 0 0,-1 0-1 0 0,1 0 1 0 0,-1 1 0 0 0,0 1 0 0 0,1-1 0 0 0,-1 2 0 0 0,0 0-1 0 0,0 0 1 0 0,1 1 0 0 0,-1 1 0 0 0,0 0 0 0 0,1 0-1 0 0,-1 1 1 0 0,1 1 0 0 0,0 0 0 0 0,0 0 0 0 0,1 1 0 0 0,-1 1-1 0 0,1 0 1 0 0,0 0 0 0 0,0 1 0 0 0,1 0 0 0 0,-4 4 74 0 0,-3 6-117 0 0,1 0 1 0 0,0 2-1 0 0,2-1 1 0 0,0 2 0 0 0,1 0-1 0 0,1 0 1 0 0,0 1 0 0 0,2 1-1 0 0,1-1 1 0 0,0 2-1 0 0,2-1 117 0 0,1 20-228 0 0,3 1-1 0 0,1-1 0 0 0,2 1 1 0 0,2-1-1 0 0,1 0 1 0 0,4 4 228 0 0,-5-21-61 0 0,-1-8-58 0 0,2 0 0 0 0,0 0 1 0 0,1 0-1 0 0,1 0 0 0 0,0-1 0 0 0,1 0 0 0 0,1 0 0 0 0,0 0 1 0 0,3 1 118 0 0,-4-6-98 0 0,1 0 0 0 0,0-1 1 0 0,0 0-1 0 0,1-1 1 0 0,0 0-1 0 0,0 0 1 0 0,1-1-1 0 0,1 0 0 0 0,-1-1 1 0 0,1 0-1 0 0,0-1 1 0 0,12 5 97 0 0,-11-7-38 0 0,1 0-1 0 0,0 0 1 0 0,-1-1 0 0 0,1-1 0 0 0,1 0 0 0 0,-1-1 0 0 0,0-1 0 0 0,0 0 0 0 0,0 0 0 0 0,0-1 0 0 0,0-1 0 0 0,0 0 0 0 0,0-1 0 0 0,10-4 38 0 0,-1-1-31 0 0,-1 0 0 0 0,0-2 1 0 0,0 0-1 0 0,-1-2 1 0 0,0 0-1 0 0,-1-1 1 0 0,17-16 30 0 0,-17 13 31 0 0,0-1 0 0 0,-1 0 0 0 0,0-2 1 0 0,-2 0-1 0 0,0-1 0 0 0,2-6-31 0 0,-10 12 195 0 0,0 0 1 0 0,-1 0-1 0 0,-1 0 0 0 0,-1-1 1 0 0,0 0-1 0 0,0 0 0 0 0,-2 0 1 0 0,0-1-1 0 0,0 1 0 0 0,-1-12-195 0 0,0-12 902 0 0,-2-1 0 0 0,-1 1 0 0 0,-3 0 0 0 0,-2-10-902 0 0,3 31 260 0 0,-1 0 0 0 0,0 0-1 0 0,-2 0 1 0 0,0 1 0 0 0,-1 0 0 0 0,0 0-1 0 0,-1 0 1 0 0,-1 1 0 0 0,-1 1 0 0 0,-2-3-260 0 0,7 13 11 0 0,-1 0 0 0 0,1 0 0 0 0,-1 0 0 0 0,0 0 0 0 0,-1 1 0 0 0,1 0 1 0 0,-1 1-1 0 0,0-1 0 0 0,0 1 0 0 0,0 0 0 0 0,0 1 0 0 0,0 0 0 0 0,-1 0 1 0 0,1 1-1 0 0,-8-1-11 0 0,-19-2-443 0 0,0 1 1 0 0,-34 3 442 0 0,43 0-311 0 0,9 1-127 0 0,-17-2-2360 0 0,13-3-5051 0 0,14 1 1308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39.887"/>
    </inkml:context>
    <inkml:brush xml:id="br0">
      <inkml:brushProperty name="width" value="0.05" units="cm"/>
      <inkml:brushProperty name="height" value="0.05" units="cm"/>
      <inkml:brushProperty name="color" value="#E71224"/>
    </inkml:brush>
  </inkml:definitions>
  <inkml:trace contextRef="#ctx0" brushRef="#br0">154 0 12731 0 0,'-3'1'350'0'0,"-1"0"0"0"0,0 0-1 0 0,1 0 1 0 0,-1 1 0 0 0,1-1 0 0 0,-1 1 0 0 0,1 0 0 0 0,0 0 0 0 0,0 0 0 0 0,0 1 0 0 0,-2 1-350 0 0,0 0 67 0 0,1 1 1 0 0,0 0 0 0 0,1 0-1 0 0,-1 0 1 0 0,1 0-1 0 0,0 0 1 0 0,0 1 0 0 0,1 0-1 0 0,0-1 1 0 0,-2 7-68 0 0,0 6-189 0 0,0 0 1 0 0,1 0 0 0 0,1 0-1 0 0,0 1 1 0 0,2 11 188 0 0,1 10-16 0 0,1 0 0 0 0,6 26 16 0 0,-5-48-75 0 0,0 0 0 0 0,2 0 0 0 0,0-1 1 0 0,1 0-1 0 0,1 0 0 0 0,0 0 0 0 0,1-1 75 0 0,-7-13-71 0 0,0-1 1 0 0,1 0-1 0 0,-1 0 1 0 0,0 1-1 0 0,1-1 0 0 0,0 0 1 0 0,-1 0-1 0 0,1 0 0 0 0,0 0 1 0 0,0-1-1 0 0,0 1 1 0 0,0-1-1 0 0,0 1 0 0 0,0-1 1 0 0,1 1-1 0 0,-1-1 0 0 0,0 0 1 0 0,1 0-1 0 0,-1 0 0 0 0,1-1 1 0 0,1 1 70 0 0,-1-1-3 0 0,-1 0 0 0 0,1 0-1 0 0,-1-1 1 0 0,1 1 0 0 0,-1-1 0 0 0,1 0 0 0 0,-1 0-1 0 0,0 1 1 0 0,1-2 0 0 0,-1 1 0 0 0,0 0 0 0 0,0 0 0 0 0,0-1-1 0 0,1 1 1 0 0,-2-1 0 0 0,1 0 0 0 0,0 0 0 0 0,0 0 3 0 0,7-8 253 0 0,0 0 0 0 0,-1-1 0 0 0,-1-1 0 0 0,0 1 0 0 0,0-1 0 0 0,-1 0 0 0 0,1-6-253 0 0,5-11 254 0 0,-2 0 1 0 0,-1-1-1 0 0,-1 0 0 0 0,1-15-254 0 0,-7 33 111 0 0,-1 0 0 0 0,0 0 0 0 0,0-1 0 0 0,-2 1 0 0 0,1 0 0 0 0,-1 0 0 0 0,-1 0 0 0 0,0 0 0 0 0,-1 0-1 0 0,0 0 1 0 0,-1 1 0 0 0,-5-11-111 0 0,8 19-5 0 0,-1-1-1 0 0,0 1 0 0 0,1 0 0 0 0,-1 0 0 0 0,0 0 1 0 0,-1 0-1 0 0,1 0 0 0 0,-1 0 0 0 0,1 1 1 0 0,-1-1-1 0 0,0 1 0 0 0,0 0 0 0 0,0 0 1 0 0,0 0-1 0 0,0 0 0 0 0,0 0 0 0 0,-1 1 1 0 0,1-1-1 0 0,-1 1 0 0 0,1 0 0 0 0,-1 0 1 0 0,1 0-1 0 0,-1 1 0 0 0,1-1 0 0 0,-1 1 1 0 0,0 0-1 0 0,0 0 6 0 0,-10 2-584 0 0,0 0 0 0 0,0 1 0 0 0,0 0 1 0 0,0 1-1 0 0,1 1 0 0 0,-8 3 584 0 0,9-2-1230 0 0,0-2 1 0 0,-1 0-1 0 0,1 0 1 0 0,-1-1-1 0 0,0-1 1 0 0,-8 1 1229 0 0,13-3-5222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7.657"/>
    </inkml:context>
    <inkml:brush xml:id="br0">
      <inkml:brushProperty name="width" value="0.05" units="cm"/>
      <inkml:brushProperty name="height" value="0.05" units="cm"/>
      <inkml:brushProperty name="color" value="#E71224"/>
    </inkml:brush>
  </inkml:definitions>
  <inkml:trace contextRef="#ctx0" brushRef="#br0">1 139 7258 0 0,'0'0'566'0'0,"3"-2"-931"0"0,11-4 10667 0 0,22 3-10424 0 0,-1-1 0 0 0,0-1 0 0 0,29-9 122 0 0,26-5-82 0 0,68-5-237 0 0,98-1 319 0 0,-9 17-65 0 0,165-13 6 0 0,-279 13-27 0 0,111 9 86 0 0,-78 2 68 0 0,232 0 56 0 0,-365-4-56 0 0,-17 0-7 0 0,1 1 0 0 0,0 0 1 0 0,15 3-62 0 0,28-1 782 0 0,-50-3-792 0 0,-1 1-1 0 0,0 0 1 0 0,0 1 0 0 0,0-1 0 0 0,0 2 0 0 0,1-1 0 0 0,0 2 9 0 0,-6-2-805 0 0,1 1 1834 0 0,-4-3-4991 0 0,-2-1-4506 0 0,0 1 2749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9.789"/>
    </inkml:context>
    <inkml:brush xml:id="br0">
      <inkml:brushProperty name="width" value="0.05" units="cm"/>
      <inkml:brushProperty name="height" value="0.05" units="cm"/>
      <inkml:brushProperty name="color" value="#E71224"/>
    </inkml:brush>
  </inkml:definitions>
  <inkml:trace contextRef="#ctx0" brushRef="#br0">92 9 7706 0 0,'0'0'227'0'0,"0"-1"0"0"0,0 1 0 0 0,0 0 0 0 0,0 0 0 0 0,0-1 0 0 0,0 1 0 0 0,0 0 1 0 0,0-1-1 0 0,0 1 0 0 0,0 0 0 0 0,0-1 0 0 0,0 1 0 0 0,0 0 0 0 0,0 0 0 0 0,0-1 1 0 0,0 1-1 0 0,0 0 0 0 0,0 0 0 0 0,0-1 0 0 0,-1 1 0 0 0,1 0 0 0 0,0 0 0 0 0,0-1 1 0 0,0 1-1 0 0,-1 0 0 0 0,1 0 0 0 0,0 0 0 0 0,0-1 0 0 0,0 1 0 0 0,-1 0 0 0 0,1 0 0 0 0,0 0 1 0 0,0 0-1 0 0,-1-1 0 0 0,1 1 0 0 0,0 0 0 0 0,-1 0 0 0 0,1 0 0 0 0,0 0 0 0 0,0 0 1 0 0,-1 0-1 0 0,1 0 0 0 0,-1 0-227 0 0,-14 8 2177 0 0,-10 20-4230 0 0,16-7 1917 0 0,2 0 0 0 0,0 1 0 0 0,1 0 1 0 0,1 0-1 0 0,1 0 0 0 0,1 0 0 0 0,0 1 0 0 0,2 0 0 0 0,1-1 1 0 0,1 1-1 0 0,1-1 0 0 0,1 1 136 0 0,-3-21-37 0 0,0 1-1 0 0,0-1 1 0 0,1 0-1 0 0,-1 0 1 0 0,1 0-1 0 0,-1 0 1 0 0,1 0-1 0 0,0 0 1 0 0,0 0 0 0 0,0 0-1 0 0,0 0 1 0 0,0 0-1 0 0,0-1 1 0 0,1 1-1 0 0,-1 0 1 0 0,1-1-1 0 0,-1 1 1 0 0,1-1-1 0 0,-1 1 1 0 0,1-1 0 0 0,0 0-1 0 0,0 0 1 0 0,0 0-1 0 0,-1 0 1 0 0,1 0-1 0 0,0 0 1 0 0,0 0-1 0 0,0 0 1 0 0,1-1-1 0 0,-1 1 1 0 0,0-1-1 0 0,1 0 39 0 0,0 0 38 0 0,0-1 1 0 0,1 1 0 0 0,-1-1-1 0 0,1 0 1 0 0,-1 0 0 0 0,0 0-1 0 0,0-1 1 0 0,0 1 0 0 0,0-1 0 0 0,0 0-1 0 0,0 0 1 0 0,0 0 0 0 0,0 0-1 0 0,0 0 1 0 0,-1 0 0 0 0,0-1 0 0 0,1 0-1 0 0,-1 1 1 0 0,2-4-40 0 0,7-14 389 0 0,-5 7-172 0 0,-5 13-259 0 0,-1 0 1 0 0,0 0-1 0 0,0 0 1 0 0,0 0-1 0 0,0 0 1 0 0,0 0-1 0 0,0 0 0 0 0,1-1 1 0 0,-1 1-1 0 0,0 0 1 0 0,0 0-1 0 0,0 0 1 0 0,0 0-1 0 0,0 0 1 0 0,1 0-1 0 0,-1 0 1 0 0,0 0-1 0 0,0 0 0 0 0,0 0 1 0 0,0 0-1 0 0,1 0 1 0 0,-1 0-1 0 0,0 0 1 0 0,0 0-1 0 0,0 0 1 0 0,0 1-1 0 0,0-1 1 0 0,1 0-1 0 0,-1 0 0 0 0,0 0 1 0 0,0 0-1 0 0,0 0 1 0 0,0 0-1 0 0,0 0 1 0 0,0 0-1 0 0,0 0 1 0 0,1 0-1 0 0,-1 1 1 0 0,0-1-1 0 0,0 0 0 0 0,0 0 1 0 0,0 0-1 0 0,0 0 1 0 0,0 0-1 0 0,0 1 1 0 0,0-1-1 0 0,0 0 1 0 0,0 0-1 0 0,0 0 1 0 0,0 0-1 0 0,0 0 0 0 0,0 1 1 0 0,0-1-1 0 0,0 0 1 0 0,0 0-1 0 0,0 0 1 0 0,0 0-1 0 0,0 0 1 0 0,0 1-1 0 0,0-1 1 0 0,0 0 41 0 0,3 7-797 0 0,0 1 0 0 0,1-1 1 0 0,0 0-1 0 0,0-1 1 0 0,0 1-1 0 0,3 2 797 0 0,0 0-38 0 0,1 1 0 0 0,0-1 0 0 0,1-1 0 0 0,0 0 0 0 0,0 0 0 0 0,1-1-1 0 0,0 0 1 0 0,0 0 0 0 0,1-1 0 0 0,0-1 0 0 0,2 1 38 0 0,-11-5 125 0 0,-1-1-1 0 0,1 1 1 0 0,-1-1-1 0 0,1 0 1 0 0,0 1-1 0 0,-1-1 1 0 0,1 0-1 0 0,-1 0 1 0 0,1 0-1 0 0,0 0 1 0 0,-1 0-1 0 0,1-1 1 0 0,0 1-1 0 0,-1 0 1 0 0,1-1-1 0 0,-1 1 1 0 0,1-1-1 0 0,-1 0 1 0 0,1 1-1 0 0,-1-1 1 0 0,1 0-1 0 0,-1 0 1 0 0,0 0-1 0 0,1 0-124 0 0,1-2 329 0 0,-1 0 0 0 0,0 0-1 0 0,1 0 1 0 0,-1 0 0 0 0,0 0-1 0 0,0 0 1 0 0,-1-1 0 0 0,1 1 0 0 0,-1-1-1 0 0,2-3-328 0 0,1-11 826 0 0,0 0 0 0 0,-1-1 0 0 0,0 1 0 0 0,-2-6-826 0 0,0 17-200 0 0,1-17 68 0 0,0 5 243 0 0,0 1 1 0 0,-1-1-1 0 0,-1 0 1 0 0,-1 1-1 0 0,-1-1 1 0 0,-2-10-112 0 0,0 16 252 0 0,-8 11-7167 0 0,-3 2 2467 0 0,11 0-800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21.299"/>
    </inkml:context>
    <inkml:brush xml:id="br0">
      <inkml:brushProperty name="width" value="0.05" units="cm"/>
      <inkml:brushProperty name="height" value="0.05" units="cm"/>
      <inkml:brushProperty name="color" value="#E71224"/>
    </inkml:brush>
  </inkml:definitions>
  <inkml:trace contextRef="#ctx0" brushRef="#br0">94 1 7898 0 0,'-1'10'7398'0'0,"0"30"-7608"0"0,-1 78 3408 0 0,-17 103-3198 0 0,21-197 52 0 0,-2-24-86 0 0,1 0 0 0 0,-1 0 0 0 0,1 0 0 0 0,-1-1-1 0 0,1 1 1 0 0,-1 0 0 0 0,1 0 0 0 0,-1-1 0 0 0,1 1-1 0 0,-1-1 1 0 0,1 1 0 0 0,-1 0 0 0 0,0-1 0 0 0,1 1-1 0 0,-1-1 1 0 0,0 1 0 0 0,1-1 0 0 0,-1 1 0 0 0,0-1 0 0 0,0 1-1 0 0,1-1 1 0 0,-1 1 0 0 0,0-1 0 0 0,0 1 0 0 0,0-1-1 0 0,0 1 1 0 0,0-1 0 0 0,0 0 0 0 0,0 1 0 0 0,0-1-1 0 0,0 1 1 0 0,0-1 0 0 0,0 1 0 0 0,0-1 0 0 0,0 0 34 0 0,2-4-174 0 0,0 1 0 0 0,0-1 1 0 0,0 0-1 0 0,0 1 0 0 0,1-1 0 0 0,0 1 1 0 0,0 0-1 0 0,0 0 0 0 0,1 0 1 0 0,0 0-1 0 0,-1 0 0 0 0,1 1 0 0 0,0 0 1 0 0,1 0-1 0 0,-1 0 0 0 0,0 0 1 0 0,1 1-1 0 0,0-1 0 0 0,-1 1 0 0 0,1 0 1 0 0,0 1-1 0 0,0-1 0 0 0,0 1 1 0 0,0 0-1 0 0,0 0 0 0 0,1 1 0 0 0,-1 0 174 0 0,1-1-237 0 0,1 0 0 0 0,-1 1-1 0 0,0 0 1 0 0,1 0 0 0 0,-1 0-1 0 0,0 1 1 0 0,0 0 0 0 0,1 0-1 0 0,-1 1 1 0 0,0 0 0 0 0,0 0-1 0 0,0 0 1 0 0,-1 1 0 0 0,1 0 0 0 0,0 0-1 0 0,-1 0 1 0 0,0 1 0 0 0,0 0-1 0 0,0 0 1 0 0,0 0 0 0 0,-1 0-1 0 0,1 1 238 0 0,-2-1 101 0 0,-1 1 0 0 0,1 0 0 0 0,-1 0-1 0 0,0-1 1 0 0,0 1 0 0 0,-1 0 0 0 0,1 1 0 0 0,-1-1 0 0 0,0 0-1 0 0,0 0 1 0 0,-1 1 0 0 0,0-1 0 0 0,0 0 0 0 0,0 0-1 0 0,0 1 1 0 0,-1-1 0 0 0,0 0 0 0 0,0 0 0 0 0,-1 0 0 0 0,1 1-1 0 0,-1-1 1 0 0,0-1 0 0 0,0 1 0 0 0,-1 0 0 0 0,1-1-1 0 0,-1 1 1 0 0,0-1 0 0 0,-4 4-101 0 0,3-2 293 0 0,0-1 0 0 0,0 1-1 0 0,-1-1 1 0 0,0-1 0 0 0,0 1 0 0 0,0-1-1 0 0,0 1 1 0 0,-1-1 0 0 0,0-1 0 0 0,0 1-1 0 0,0-1 1 0 0,0 0 0 0 0,0-1 0 0 0,-1 1-1 0 0,1-1 1 0 0,-1-1 0 0 0,1 1 0 0 0,-1-1-1 0 0,0 0 1 0 0,0-1 0 0 0,0 1 0 0 0,-3-1-293 0 0,4-3 272 0 0,-1 1 1 0 0,1-1-1 0 0,0-1 1 0 0,0 1 0 0 0,0-1-1 0 0,0 0 1 0 0,1 0 0 0 0,0-1-1 0 0,-1 0 1 0 0,2 1-1 0 0,-1-2 1 0 0,0 1 0 0 0,1-1-1 0 0,0 0-272 0 0,-17-18 395 0 0,11 15-569 0 0,1-1 1 0 0,1 0-1 0 0,-1-1 1 0 0,2 0-1 0 0,-3-5 174 0 0,-2-11-3781 0 0,5 0-4159 0 0,6 16 2211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26.387"/>
    </inkml:context>
    <inkml:brush xml:id="br0">
      <inkml:brushProperty name="width" value="0.05" units="cm"/>
      <inkml:brushProperty name="height" value="0.05" units="cm"/>
      <inkml:brushProperty name="color" value="#E71224"/>
    </inkml:brush>
  </inkml:definitions>
  <inkml:trace contextRef="#ctx0" brushRef="#br0">9 116 6385 0 0,'-8'5'6819'0'0,"10"-6"-2115"0"0,-2 1-4396 0 0,12-3 2861 0 0,29-7-3355 0 0,261-7-262 0 0,-280 15 433 0 0,182-24-107 0 0,20-1 60 0 0,-143 20-41 0 0,-5 0 148 0 0,13 4-45 0 0,45 1 241 0 0,-85 0-26 0 0,-48 2-211 0 0,-1 0 9 0 0,0 0-17 0 0,0 0-3 0 0,0 0 25 0 0,0 0-14 0 0,0 0 13 0 0,0 0 0 0 0,0 0 2 0 0,0 1 8 0 0,0-1-6 0 0,0 0 1 0 0,0 0-22 0 0,0 0 16 0 0,0 0-26 0 0,0 0-6 0 0,0 0 19 0 0,0 0-15 0 0,0 0 16 0 0,0 0 4 0 0,0 1-19 0 0,0-1 14 0 0,0 0-14 0 0,0 0 22 0 0,0 0 4 0 0,0 0-26 0 0,26-1 86 0 0,-25 1-73 0 0,-1 0-11 0 0,0 0 28 0 0,0 0-11 0 0,0 0-14 0 0,0 0 16 0 0,0 0-21 0 0,0 0 16 0 0,0 0 11 0 0,0 0-14 0 0,0 0 4 0 0,0 0-12 0 0,0 0 14 0 0,-4-5 1196 0 0,2 3-9146 0 0,0-4 347 0 0,1 4 2687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34.676"/>
    </inkml:context>
    <inkml:brush xml:id="br0">
      <inkml:brushProperty name="width" value="0.05" units="cm"/>
      <inkml:brushProperty name="height" value="0.05" units="cm"/>
      <inkml:brushProperty name="color" value="#E71224"/>
    </inkml:brush>
  </inkml:definitions>
  <inkml:trace contextRef="#ctx0" brushRef="#br0">0 1 11202 0 0,'7'2'8973'0'0,"2"3"-4182"0"0,3 4-3015 0 0,8 8-3287 0 0,2 3 1656 0 0,-11-13-156 0 0,-1 0 0 0 0,1-1 0 0 0,0-1-1 0 0,0 0 1 0 0,1 0 0 0 0,-1-1 0 0 0,1 0 0 0 0,0-1 0 0 0,0-1 0 0 0,0 0-1 0 0,2 0 12 0 0,-8-1-77 0 0,-1 1-1 0 0,1-1 0 0 0,-1 1 0 0 0,1 0 1 0 0,-1 1-1 0 0,0-1 0 0 0,2 2 78 0 0,-5-3-47 0 0,-1 0 1 0 0,1 0-1 0 0,0 0 0 0 0,-1 0 0 0 0,1 0 0 0 0,0 0 1 0 0,-1 1-1 0 0,0-1 0 0 0,1 0 0 0 0,-1 1 0 0 0,0 0 1 0 0,0-1-1 0 0,1 1 0 0 0,-1 0 0 0 0,-1-1 0 0 0,1 1 1 0 0,0 0-1 0 0,0 0 0 0 0,-1 0 0 0 0,1 0 0 0 0,0 1 47 0 0,-1 40-121 0 0,-2 0-1 0 0,-2 0 1 0 0,-5 19 121 0 0,5-40-90 0 0,-2-1 0 0 0,0 0 0 0 0,-2 0 1 0 0,0-1-1 0 0,-1 0 0 0 0,-1 0 0 0 0,-10 14 90 0 0,-31 43-3466 0 0,13-27-2733 0 0,12-16-1788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09.050"/>
    </inkml:context>
    <inkml:brush xml:id="br0">
      <inkml:brushProperty name="width" value="0.05" units="cm"/>
      <inkml:brushProperty name="height" value="0.05" units="cm"/>
      <inkml:brushProperty name="color" value="#E71224"/>
    </inkml:brush>
  </inkml:definitions>
  <inkml:trace contextRef="#ctx0" brushRef="#br0">478 14 7914 0 0,'-1'-8'13311'0'0,"-5"5"-10271"0"0,-1 6-3363 0 0,-44-8 672 0 0,38 6-496 0 0,1 1 1 0 0,-1 0-1 0 0,1 0 1 0 0,-1 2 0 0 0,1-1-1 0 0,0 2 1 0 0,1-1 0 0 0,-1 2-1 0 0,1 0 1 0 0,0 0 0 0 0,0 1-1 0 0,1 0 1 0 0,-1 1 0 0 0,1 0 146 0 0,-13 12-185 0 0,1 0 0 0 0,1 2 0 0 0,0 0 1 0 0,2 1-1 0 0,-7 12 185 0 0,12-14-170 0 0,1 1 0 0 0,0 0 0 0 0,2 1 0 0 0,1 1 0 0 0,0 0 0 0 0,2 0 0 0 0,1 0 0 0 0,1 1 0 0 0,1 0 0 0 0,1 0 0 0 0,1 1 0 0 0,1-1 0 0 0,2 1 0 0 0,0-1 0 0 0,2 1 0 0 0,1-1 0 0 0,5 24 170 0 0,-4-26-57 0 0,2 1 0 0 0,0 0 0 0 0,1-1-1 0 0,2 0 1 0 0,0-1 0 0 0,8 13 57 0 0,-12-25-23 0 0,1-1 0 0 0,1 1-1 0 0,-1-1 1 0 0,1-1 0 0 0,1 1-1 0 0,0-1 1 0 0,0-1 0 0 0,0 1 0 0 0,1-1-1 0 0,0-1 1 0 0,1 0 0 0 0,-1 0-1 0 0,1-1 1 0 0,0 0 0 0 0,5 1 23 0 0,-1-1-12 0 0,1 0 0 0 0,0-1 0 0 0,0-1 0 0 0,0 0 0 0 0,0-1 0 0 0,1-1 0 0 0,-1 0 0 0 0,5-1 12 0 0,8-3-57 0 0,0 0 0 0 0,0-2 1 0 0,0-1-1 0 0,2-2 57 0 0,18-5-72 0 0,0-2 0 0 0,-1-2 0 0 0,28-15 72 0 0,-66 28 90 0 0,0 0 0 0 0,0-1 0 0 0,0 0 0 0 0,-1 0 0 0 0,0-1 0 0 0,0 0 0 0 0,0-1 0 0 0,-1 0 0 0 0,0 0 0 0 0,0 0 0 0 0,0-1 0 0 0,-1 0 0 0 0,-1 0 0 0 0,1-1 0 0 0,-1 0 0 0 0,-1 0 0 0 0,0 0 0 0 0,0 0 0 0 0,2-7-90 0 0,-1-14 502 0 0,-1 0 0 0 0,-2 0 0 0 0,0 0 1 0 0,-3-1-1 0 0,0 1 0 0 0,-2 0 0 0 0,-3-13-502 0 0,5 32 19 0 0,-2-8 52 0 0,-2 0 0 0 0,0 0 0 0 0,0 1 0 0 0,-2 0 1 0 0,0 0-1 0 0,-1 1 0 0 0,-1 0 0 0 0,-1 0 0 0 0,0 1 0 0 0,-1 0 1 0 0,-13-14-72 0 0,13 19-32 0 0,0 1 0 0 0,0 1 1 0 0,-1 0-1 0 0,0 0 0 0 0,-1 1 1 0 0,0 0-1 0 0,-4 0 32 0 0,-15-11 195 0 0,27 16-317 0 0,0 0 0 0 0,0 1 1 0 0,-1-1-1 0 0,1 1 0 0 0,-1 0 0 0 0,0 0 0 0 0,0 1 1 0 0,0-1-1 0 0,1 1 0 0 0,-1 1 0 0 0,0-1 1 0 0,0 1-1 0 0,-1 0 0 0 0,1 0 0 0 0,0 1 0 0 0,1 0 1 0 0,-1 0-1 0 0,0 0 0 0 0,0 1 0 0 0,0 0 0 0 0,-3 1 122 0 0,-2 0-320 0 0,6-1 109 0 0,-4 0-2121 0 0,4-1-6274 0 0,4-1 2333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09.849"/>
    </inkml:context>
    <inkml:brush xml:id="br0">
      <inkml:brushProperty name="width" value="0.05" units="cm"/>
      <inkml:brushProperty name="height" value="0.05" units="cm"/>
      <inkml:brushProperty name="color" value="#E71224"/>
    </inkml:brush>
  </inkml:definitions>
  <inkml:trace contextRef="#ctx0" brushRef="#br0">13 1 7674 0 0,'0'0'657'0'0,"1"15"4791"0"0,2 48-5235 0 0,-9 46 233 0 0,0 0-453 0 0,4-36-2744 0 0,2-69-1053 0 0,-1-10 1827 0 0,1 6 1919 0 0,-1-5-4527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232"/>
    </inkml:context>
    <inkml:brush xml:id="br0">
      <inkml:brushProperty name="width" value="0.05" units="cm"/>
      <inkml:brushProperty name="height" value="0.05" units="cm"/>
      <inkml:brushProperty name="color" value="#E71224"/>
    </inkml:brush>
  </inkml:definitions>
  <inkml:trace contextRef="#ctx0" brushRef="#br0">0 5 12123 0 0,'10'-3'150'0'0,"21"2"-5139"0"0,-18 1 3113 0 0,-6-1-2844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586"/>
    </inkml:context>
    <inkml:brush xml:id="br0">
      <inkml:brushProperty name="width" value="0.05" units="cm"/>
      <inkml:brushProperty name="height" value="0.05" units="cm"/>
      <inkml:brushProperty name="color" value="#E71224"/>
    </inkml:brush>
  </inkml:definitions>
  <inkml:trace contextRef="#ctx0" brushRef="#br0">0 0 6529 0 0,'3'3'54'0'0,"0"0"-1"0"0,0 0 0 0 0,0 0 0 0 0,-1 0 0 0 0,1 0 1 0 0,-1 1-1 0 0,0-1 0 0 0,0 1 0 0 0,0 0 1 0 0,0 0-54 0 0,6 16 21 0 0,0 0 0 0 0,-1 0 0 0 0,-1 1 1 0 0,-2 0-1 0 0,0 0 0 0 0,-1 0 1 0 0,0 10-22 0 0,-1 2 120 0 0,-1 0 0 0 0,-2 0 0 0 0,-1 0 0 0 0,-4 16-120 0 0,2-29 1888 0 0,7-43-430 0 0,8-46-615 0 0,-5 35-411 0 0,-5 22-221 0 0,0 0 0 0 0,1 0 0 0 0,1 0 0 0 0,0 1 0 0 0,1 0 0 0 0,0-1 0 0 0,0 1 0 0 0,6-9-211 0 0,-10 20-86 0 0,1 0-1 0 0,-1-1 1 0 0,0 1 0 0 0,0 0-1 0 0,1-1 1 0 0,-1 1-1 0 0,0 0 1 0 0,1 0 0 0 0,-1 0-1 0 0,0-1 1 0 0,1 1-1 0 0,-1 0 1 0 0,0 0 0 0 0,1 0-1 0 0,-1 0 1 0 0,1 0-1 0 0,-1 0 1 0 0,0-1-1 0 0,1 1 1 0 0,-1 0 0 0 0,1 0-1 0 0,-1 0 1 0 0,0 0-1 0 0,1 1 1 0 0,-1-1 0 0 0,1 0-1 0 0,-1 0 1 0 0,0 0-1 0 0,1 0 1 0 0,-1 0-1 0 0,0 0 1 0 0,1 1 0 0 0,-1-1-1 0 0,0 0 1 0 0,1 0-1 0 0,-1 0 1 0 0,0 1 86 0 0,18 15-1248 0 0,9 21 812 0 0,-17-19 193 0 0,-1 1-1 0 0,-1 1 1 0 0,0-1-1 0 0,-2 1 1 0 0,0 1-1 0 0,-1-1 1 0 0,-1 1-1 0 0,-2 0 1 0 0,0 0-1 0 0,0 0 1 0 0,-2 0-1 0 0,-1 3 244 0 0,1-13-4493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0.948"/>
    </inkml:context>
    <inkml:brush xml:id="br0">
      <inkml:brushProperty name="width" value="0.05" units="cm"/>
      <inkml:brushProperty name="height" value="0.05" units="cm"/>
      <inkml:brushProperty name="color" value="#E71224"/>
    </inkml:brush>
  </inkml:definitions>
  <inkml:trace contextRef="#ctx0" brushRef="#br0">25 1 7026 0 0,'0'0'108'0'0,"0"0"-10"0"0,1 30 125 0 0,-1 25-63 0 0,-1 121 1150 0 0,-7 2-1310 0 0,0-133 358 0 0,-1 18-3866 0 0,9-63-1163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0.256"/>
    </inkml:context>
    <inkml:brush xml:id="br0">
      <inkml:brushProperty name="width" value="0.05" units="cm"/>
      <inkml:brushProperty name="height" value="0.05" units="cm"/>
      <inkml:brushProperty name="color" value="#E71224"/>
    </inkml:brush>
  </inkml:definitions>
  <inkml:trace contextRef="#ctx0" brushRef="#br0">0 1 8602 0 0,'3'39'134'0'0,"2"1"-1"0"0,2-1 1 0 0,1-1 0 0 0,2 1 0 0 0,2 1-134 0 0,7 28 147 0 0,37 142 1068 0 0,54 236 2576 0 0,-106-428-3661 0 0,-1-8-5 0 0,0 0 1 0 0,-1 1-1 0 0,-1-1 0 0 0,0 1 1 0 0,0-1-1 0 0,-1 1 0 0 0,0-1 1 0 0,-1 1-1 0 0,0 1-125 0 0,1-12-87 0 0,0 0 0 0 0,-1 1 0 0 0,1-1 0 0 0,0 0 0 0 0,0 0 0 0 0,-1 0 0 0 0,1 0 0 0 0,0 0 0 0 0,0 1 0 0 0,-1-1 0 0 0,1 0 0 0 0,0 0 0 0 0,0 0 0 0 0,-1 0 0 0 0,1 0 0 0 0,0 0 0 0 0,0 0 0 0 0,-1 0 0 0 0,1 0 0 0 0,0 0 0 0 0,0 0 0 0 0,-1 0 0 0 0,1 0 0 0 0,0 0 0 0 0,0-1 0 0 0,-1 1 1 0 0,1 0-1 0 0,0 0 0 0 0,0 0 0 0 0,-1 0 0 0 0,1 0 0 0 0,0 0 0 0 0,0-1 0 0 0,0 1 0 0 0,-1 0 0 0 0,1 0 0 0 0,0 0 0 0 0,0-1 0 0 0,0 1 0 0 0,0 0 0 0 0,-1 0 0 0 0,1 0 0 0 0,0-1 0 0 0,0 1 0 0 0,0 0 0 0 0,0 0 0 0 0,0-1 0 0 0,0 1 0 0 0,0 0 0 0 0,0 0 0 0 0,0-1 0 0 0,0 1 0 0 0,0 0 87 0 0,-11-17-6260 0 0,7 8 1456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1.321"/>
    </inkml:context>
    <inkml:brush xml:id="br0">
      <inkml:brushProperty name="width" value="0.05" units="cm"/>
      <inkml:brushProperty name="height" value="0.05" units="cm"/>
      <inkml:brushProperty name="color" value="#E71224"/>
    </inkml:brush>
  </inkml:definitions>
  <inkml:trace contextRef="#ctx0" brushRef="#br0">1 67 7442 0 0,'0'-4'447'0'0,"0"1"0"0"0,0-1 1 0 0,0 0-1 0 0,0 1 1 0 0,1-1-1 0 0,-1 1 0 0 0,1-1 1 0 0,0 0-1 0 0,0 1 1 0 0,0 0-1 0 0,0-1 1 0 0,1 1-1 0 0,0 0 0 0 0,1-4-447 0 0,18-3 1244 0 0,13 10-3748 0 0,-19 2 1875 0 0,0-1 217 0 0,0 1-1 0 0,0 1 0 0 0,0 0 1 0 0,0 1-1 0 0,0 0 0 0 0,-1 2 1 0 0,0-1-1 0 0,2 3 413 0 0,-15-7-7 0 0,0 0-1 0 0,0 0 1 0 0,0 1-1 0 0,0-1 1 0 0,0 0 0 0 0,-1 1-1 0 0,1-1 1 0 0,-1 0-1 0 0,1 1 1 0 0,-1-1-1 0 0,1 1 1 0 0,-1-1 0 0 0,0 1-1 0 0,1-1 1 0 0,-1 1-1 0 0,0-1 1 0 0,0 1-1 0 0,0-1 1 0 0,-1 1-1 0 0,1 0 1 0 0,0-1 0 0 0,0 1-1 0 0,-1-1 1 0 0,1 0-1 0 0,-1 1 1 0 0,1-1-1 0 0,-1 1 1 0 0,0-1 0 0 0,0 0-1 0 0,0 2 8 0 0,-29 46 1686 0 0,24-40-1655 0 0,-2 5 40 0 0,-2 0 1 0 0,1-1-1 0 0,-1-1 0 0 0,-1 0 1 0 0,0 0-1 0 0,-1-1 1 0 0,0 0-1 0 0,-1-1 1 0 0,-9 6-72 0 0,22-16-169 0 0,-1 0 1 0 0,1 0 0 0 0,-1 1 0 0 0,1-1-1 0 0,-1 0 1 0 0,1 0 0 0 0,-1 1 0 0 0,0-1-1 0 0,1 0 1 0 0,-1 0 0 0 0,1 0 0 0 0,-1 0-1 0 0,0 0 1 0 0,1 0 0 0 0,-1 0-1 0 0,1 0 1 0 0,-1 0 0 0 0,0 0 0 0 0,1 0-1 0 0,-1 0 1 0 0,1-1 0 0 0,-1 1 0 0 0,0 0-1 0 0,0-1 169 0 0,-1-1-4725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1.708"/>
    </inkml:context>
    <inkml:brush xml:id="br0">
      <inkml:brushProperty name="width" value="0.05" units="cm"/>
      <inkml:brushProperty name="height" value="0.05" units="cm"/>
      <inkml:brushProperty name="color" value="#E71224"/>
    </inkml:brush>
  </inkml:definitions>
  <inkml:trace contextRef="#ctx0" brushRef="#br0">1 29 6769 0 0,'0'0'119'0'0,"2"40"248"0"0,-2-34-352 0 0,-1 12 302 0 0,1 1-1 0 0,1 0 1 0 0,0 0-1 0 0,2-1 1 0 0,0 1-1 0 0,1-1 1 0 0,0 0-1 0 0,7 15-316 0 0,-11-32 61 0 0,0 0 0 0 0,1-1-1 0 0,-1 1 1 0 0,0 0 0 0 0,1 0 0 0 0,-1-1-1 0 0,1 1 1 0 0,-1 0 0 0 0,1-1 0 0 0,-1 1-1 0 0,1 0 1 0 0,0-1 0 0 0,-1 1 0 0 0,1-1-1 0 0,-1 1 1 0 0,1-1 0 0 0,0 1 0 0 0,0-1 0 0 0,-1 0-1 0 0,1 1 1 0 0,0-1 0 0 0,0 0 0 0 0,-1 1-1 0 0,1-1 1 0 0,0 0 0 0 0,0 0 0 0 0,0 0-1 0 0,0 0 1 0 0,-1 0 0 0 0,1 0 0 0 0,1 0-61 0 0,0-1 163 0 0,0 1 0 0 0,-1-1 1 0 0,1 0-1 0 0,0 0 1 0 0,0 0-1 0 0,-1-1 1 0 0,1 1-1 0 0,-1 0 0 0 0,1-1 1 0 0,-1 1-1 0 0,1-1 1 0 0,-1 1-1 0 0,1-1-163 0 0,3-6 502 0 0,1 0 1 0 0,-1 0-1 0 0,-1 0 1 0 0,0 0-1 0 0,2-5-502 0 0,4-22 384 0 0,-1 1 0 0 0,-2-1 0 0 0,1-15-384 0 0,-1 4-41 0 0,-4 83-7190 0 0,20 37 6807 0 0,-4-14 559 0 0,-17-53-165 0 0,0 0-1 0 0,1 0 1 0 0,-1 0 0 0 0,1 0 0 0 0,0-1 0 0 0,1 1 30 0 0,-3-6-69 0 0,-1 0-1 0 0,0-1 1 0 0,1 1 0 0 0,-1-1 0 0 0,0 1 0 0 0,1-1 0 0 0,-1 1 0 0 0,1-1-1 0 0,-1 1 1 0 0,1-1 0 0 0,-1 0 0 0 0,1 1 0 0 0,-1-1 0 0 0,1 0 0 0 0,-1 1 0 0 0,1-1-1 0 0,0 0 1 0 0,-1 0 0 0 0,1 1 0 0 0,-1-1 0 0 0,1 0 0 0 0,0 0 0 0 0,-1 0-1 0 0,1 0 1 0 0,0 0 0 0 0,-1 0 69 0 0,2-1-198 0 0,-1 1 1 0 0,0-1-1 0 0,0 0 0 0 0,0 0 1 0 0,0 1-1 0 0,0-1 0 0 0,0 0 1 0 0,-1 0-1 0 0,1 0 0 0 0,0 0 1 0 0,0 0-1 0 0,-1 0 0 0 0,1-1 1 0 0,-1 1-1 0 0,1 0 0 0 0,-1 0 1 0 0,1 0-1 0 0,-1-1 0 0 0,1 1 198 0 0,1-9-4170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2.121"/>
    </inkml:context>
    <inkml:brush xml:id="br0">
      <inkml:brushProperty name="width" value="0.05" units="cm"/>
      <inkml:brushProperty name="height" value="0.05" units="cm"/>
      <inkml:brushProperty name="color" value="#E71224"/>
    </inkml:brush>
  </inkml:definitions>
  <inkml:trace contextRef="#ctx0" brushRef="#br0">1 0 6977 0 0,'0'1'67'0'0,"2"50"186"0"0,8 42-253 0 0,1 35-3 0 0,-8-48 28 0 0,1-40 65 0 0,-3 0-1 0 0,-1 1 1 0 0,-2-1-1 0 0,-2 0 1 0 0,-7 32-90 0 0,10-70-1656 0 0,1-3-2223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2.482"/>
    </inkml:context>
    <inkml:brush xml:id="br0">
      <inkml:brushProperty name="width" value="0.05" units="cm"/>
      <inkml:brushProperty name="height" value="0.05" units="cm"/>
      <inkml:brushProperty name="color" value="#E71224"/>
    </inkml:brush>
  </inkml:definitions>
  <inkml:trace contextRef="#ctx0" brushRef="#br0">0 8 8130 0 0,'5'-1'275'0'0,"0"-1"1"0"0,-1 1-1 0 0,1 0 1 0 0,0 1-1 0 0,0-1 1 0 0,0 1 0 0 0,-1 0-1 0 0,1 0 1 0 0,0 0-1 0 0,3 2-275 0 0,5-2 261 0 0,47 1-138 0 0,26 0 259 0 0,-28-6-6286 0 0,-53 4 1141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4.877"/>
    </inkml:context>
    <inkml:brush xml:id="br0">
      <inkml:brushProperty name="width" value="0.05" units="cm"/>
      <inkml:brushProperty name="height" value="0.05" units="cm"/>
      <inkml:brushProperty name="color" value="#E71224"/>
    </inkml:brush>
  </inkml:definitions>
  <inkml:trace contextRef="#ctx0" brushRef="#br0">524 106 6993 0 0,'-6'-13'11683'0'0,"-6"-12"-7775"0"0,3 18-3983 0 0,0 0 1 0 0,-1 0 0 0 0,0 0 0 0 0,0 1 0 0 0,-1 1-1 0 0,1 0 1 0 0,-1 0 0 0 0,0 1 0 0 0,0 1 0 0 0,-1 0-1 0 0,1 0 1 0 0,-1 1 0 0 0,0 1 0 0 0,1-1 0 0 0,-1 2 0 0 0,0 0-1 0 0,0 0 1 0 0,1 1 0 0 0,-1 1 0 0 0,0 0 0 0 0,1 0-1 0 0,-1 1 1 0 0,1 1 0 0 0,0 0 0 0 0,0 0 0 0 0,1 1 0 0 0,-1 1-1 0 0,1 0 1 0 0,0 0 0 0 0,0 1 0 0 0,1 0 0 0 0,-4 4 74 0 0,-3 6-117 0 0,1 0 1 0 0,0 2-1 0 0,2-1 1 0 0,0 2 0 0 0,1 0-1 0 0,1 0 1 0 0,0 1 0 0 0,2 1-1 0 0,1-1 1 0 0,0 2-1 0 0,2-1 117 0 0,1 20-228 0 0,3 1-1 0 0,1-1 0 0 0,2 1 1 0 0,2-1-1 0 0,1 0 1 0 0,4 4 228 0 0,-5-21-61 0 0,-1-8-58 0 0,2 0 0 0 0,0 0 1 0 0,1 0-1 0 0,1 0 0 0 0,0-1 0 0 0,1 0 0 0 0,1 0 0 0 0,0 0 1 0 0,3 1 118 0 0,-4-6-98 0 0,1 0 0 0 0,0-1 1 0 0,0 0-1 0 0,1-1 1 0 0,0 0-1 0 0,0 0 1 0 0,1-1-1 0 0,1 0 0 0 0,-1-1 1 0 0,1 0-1 0 0,0-1 1 0 0,12 5 97 0 0,-11-7-38 0 0,1 0-1 0 0,0 0 1 0 0,-1-1 0 0 0,1-1 0 0 0,1 0 0 0 0,-1-1 0 0 0,0-1 0 0 0,0 0 0 0 0,0 0 0 0 0,0-1 0 0 0,0-1 0 0 0,0 0 0 0 0,0-1 0 0 0,10-4 38 0 0,-1-1-31 0 0,-1 0 0 0 0,0-2 1 0 0,0 0-1 0 0,-1-2 1 0 0,0 0-1 0 0,-1-1 1 0 0,17-16 30 0 0,-17 13 31 0 0,0-1 0 0 0,-1 0 0 0 0,0-2 1 0 0,-2 0-1 0 0,0-1 0 0 0,2-6-31 0 0,-10 12 195 0 0,0 0 1 0 0,-1 0-1 0 0,-1 0 0 0 0,-1-1 1 0 0,0 0-1 0 0,0 0 0 0 0,-2 0 1 0 0,0-1-1 0 0,0 1 0 0 0,-1-12-195 0 0,0-12 902 0 0,-2-1 0 0 0,-1 1 0 0 0,-3 0 0 0 0,-2-10-902 0 0,3 31 260 0 0,-1 0 0 0 0,0 0-1 0 0,-2 0 1 0 0,0 1 0 0 0,-1 0 0 0 0,0 0-1 0 0,-1 0 1 0 0,-1 1 0 0 0,-1 1 0 0 0,-2-3-260 0 0,7 13 11 0 0,-1 0 0 0 0,1 0 0 0 0,-1 0 0 0 0,0 0 0 0 0,-1 1 0 0 0,1 0 1 0 0,-1 1-1 0 0,0-1 0 0 0,0 1 0 0 0,0 0 0 0 0,0 1 0 0 0,0 0 0 0 0,-1 0 1 0 0,1 1-1 0 0,-8-1-11 0 0,-19-2-443 0 0,0 1 1 0 0,-34 3 442 0 0,43 0-311 0 0,9 1-127 0 0,-17-2-2360 0 0,13-3-5051 0 0,14 1 1308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7.657"/>
    </inkml:context>
    <inkml:brush xml:id="br0">
      <inkml:brushProperty name="width" value="0.05" units="cm"/>
      <inkml:brushProperty name="height" value="0.05" units="cm"/>
      <inkml:brushProperty name="color" value="#E71224"/>
    </inkml:brush>
  </inkml:definitions>
  <inkml:trace contextRef="#ctx0" brushRef="#br0">1 139 7258 0 0,'0'0'566'0'0,"3"-2"-931"0"0,11-4 10667 0 0,22 3-10424 0 0,-1-1 0 0 0,0-1 0 0 0,29-9 122 0 0,26-5-82 0 0,68-5-237 0 0,98-1 319 0 0,-9 17-65 0 0,165-13 6 0 0,-279 13-27 0 0,111 9 86 0 0,-78 2 68 0 0,232 0 56 0 0,-365-4-56 0 0,-17 0-7 0 0,1 1 0 0 0,0 0 1 0 0,15 3-62 0 0,28-1 782 0 0,-50-3-792 0 0,-1 1-1 0 0,0 0 1 0 0,0 1 0 0 0,0-1 0 0 0,0 2 0 0 0,1-1 0 0 0,0 2 9 0 0,-6-2-805 0 0,1 1 1834 0 0,-4-3-4991 0 0,-2-1-4506 0 0,0 1 2749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19.789"/>
    </inkml:context>
    <inkml:brush xml:id="br0">
      <inkml:brushProperty name="width" value="0.05" units="cm"/>
      <inkml:brushProperty name="height" value="0.05" units="cm"/>
      <inkml:brushProperty name="color" value="#E71224"/>
    </inkml:brush>
  </inkml:definitions>
  <inkml:trace contextRef="#ctx0" brushRef="#br0">92 9 7706 0 0,'0'0'227'0'0,"0"-1"0"0"0,0 1 0 0 0,0 0 0 0 0,0 0 0 0 0,0-1 0 0 0,0 1 0 0 0,0 0 1 0 0,0-1-1 0 0,0 1 0 0 0,0 0 0 0 0,0-1 0 0 0,0 1 0 0 0,0 0 0 0 0,0 0 0 0 0,0-1 1 0 0,0 1-1 0 0,0 0 0 0 0,0 0 0 0 0,0-1 0 0 0,-1 1 0 0 0,1 0 0 0 0,0 0 0 0 0,0-1 1 0 0,0 1-1 0 0,-1 0 0 0 0,1 0 0 0 0,0 0 0 0 0,0-1 0 0 0,0 1 0 0 0,-1 0 0 0 0,1 0 0 0 0,0 0 1 0 0,0 0-1 0 0,-1-1 0 0 0,1 1 0 0 0,0 0 0 0 0,-1 0 0 0 0,1 0 0 0 0,0 0 0 0 0,0 0 1 0 0,-1 0-1 0 0,1 0 0 0 0,-1 0-227 0 0,-14 8 2177 0 0,-10 20-4230 0 0,16-7 1917 0 0,2 0 0 0 0,0 1 0 0 0,1 0 1 0 0,1 0-1 0 0,1 0 0 0 0,1 0 0 0 0,0 1 0 0 0,2 0 0 0 0,1-1 1 0 0,1 1-1 0 0,1-1 0 0 0,1 1 136 0 0,-3-21-37 0 0,0 1-1 0 0,0-1 1 0 0,1 0-1 0 0,-1 0 1 0 0,1 0-1 0 0,-1 0 1 0 0,1 0-1 0 0,0 0 1 0 0,0 0 0 0 0,0 0-1 0 0,0 0 1 0 0,0 0-1 0 0,0-1 1 0 0,1 1-1 0 0,-1 0 1 0 0,1-1-1 0 0,-1 1 1 0 0,1-1-1 0 0,-1 1 1 0 0,1-1 0 0 0,0 0-1 0 0,0 0 1 0 0,0 0-1 0 0,-1 0 1 0 0,1 0-1 0 0,0 0 1 0 0,0 0-1 0 0,0 0 1 0 0,1-1-1 0 0,-1 1 1 0 0,0-1-1 0 0,1 0 39 0 0,0 0 38 0 0,0-1 1 0 0,1 1 0 0 0,-1-1-1 0 0,1 0 1 0 0,-1 0 0 0 0,0 0-1 0 0,0-1 1 0 0,0 1 0 0 0,0-1 0 0 0,0 0-1 0 0,0 0 1 0 0,0 0 0 0 0,0 0-1 0 0,0 0 1 0 0,-1 0 0 0 0,0-1 0 0 0,1 0-1 0 0,-1 1 1 0 0,2-4-40 0 0,7-14 389 0 0,-5 7-172 0 0,-5 13-259 0 0,-1 0 1 0 0,0 0-1 0 0,0 0 1 0 0,0 0-1 0 0,0 0 1 0 0,0 0-1 0 0,0 0 0 0 0,1-1 1 0 0,-1 1-1 0 0,0 0 1 0 0,0 0-1 0 0,0 0 1 0 0,0 0-1 0 0,0 0 1 0 0,1 0-1 0 0,-1 0 1 0 0,0 0-1 0 0,0 0 0 0 0,0 0 1 0 0,0 0-1 0 0,1 0 1 0 0,-1 0-1 0 0,0 0 1 0 0,0 0-1 0 0,0 0 1 0 0,0 1-1 0 0,0-1 1 0 0,1 0-1 0 0,-1 0 0 0 0,0 0 1 0 0,0 0-1 0 0,0 0 1 0 0,0 0-1 0 0,0 0 1 0 0,0 0-1 0 0,0 0 1 0 0,1 0-1 0 0,-1 1 1 0 0,0-1-1 0 0,0 0 0 0 0,0 0 1 0 0,0 0-1 0 0,0 0 1 0 0,0 0-1 0 0,0 1 1 0 0,0-1-1 0 0,0 0 1 0 0,0 0-1 0 0,0 0 1 0 0,0 0-1 0 0,0 0 0 0 0,0 1 1 0 0,0-1-1 0 0,0 0 1 0 0,0 0-1 0 0,0 0 1 0 0,0 0-1 0 0,0 0 1 0 0,0 1-1 0 0,0-1 1 0 0,0 0 41 0 0,3 7-797 0 0,0 1 0 0 0,1-1 1 0 0,0 0-1 0 0,0-1 1 0 0,0 1-1 0 0,3 2 797 0 0,0 0-38 0 0,1 1 0 0 0,0-1 0 0 0,1-1 0 0 0,0 0 0 0 0,0 0 0 0 0,1-1-1 0 0,0 0 1 0 0,0 0 0 0 0,1-1 0 0 0,0-1 0 0 0,2 1 38 0 0,-11-5 125 0 0,-1-1-1 0 0,1 1 1 0 0,-1-1-1 0 0,1 0 1 0 0,0 1-1 0 0,-1-1 1 0 0,1 0-1 0 0,-1 0 1 0 0,1 0-1 0 0,0 0 1 0 0,-1 0-1 0 0,1-1 1 0 0,0 1-1 0 0,-1 0 1 0 0,1-1-1 0 0,-1 1 1 0 0,1-1-1 0 0,-1 0 1 0 0,1 1-1 0 0,-1-1 1 0 0,1 0-1 0 0,-1 0 1 0 0,0 0-1 0 0,1 0-124 0 0,1-2 329 0 0,-1 0 0 0 0,0 0-1 0 0,1 0 1 0 0,-1 0 0 0 0,0 0-1 0 0,0 0 1 0 0,-1-1 0 0 0,1 1 0 0 0,-1-1-1 0 0,2-3-328 0 0,1-11 826 0 0,0 0 0 0 0,-1-1 0 0 0,0 1 0 0 0,-2-6-826 0 0,0 17-200 0 0,1-17 68 0 0,0 5 243 0 0,0 1 1 0 0,-1-1-1 0 0,-1 0 1 0 0,-1 1-1 0 0,-1-1 1 0 0,-2-10-112 0 0,0 16 252 0 0,-8 11-7167 0 0,-3 2 2467 0 0,11 0-800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21.299"/>
    </inkml:context>
    <inkml:brush xml:id="br0">
      <inkml:brushProperty name="width" value="0.05" units="cm"/>
      <inkml:brushProperty name="height" value="0.05" units="cm"/>
      <inkml:brushProperty name="color" value="#E71224"/>
    </inkml:brush>
  </inkml:definitions>
  <inkml:trace contextRef="#ctx0" brushRef="#br0">94 1 7898 0 0,'-1'10'7398'0'0,"0"30"-7608"0"0,-1 78 3408 0 0,-17 103-3198 0 0,21-197 52 0 0,-2-24-86 0 0,1 0 0 0 0,-1 0 0 0 0,1 0 0 0 0,-1-1-1 0 0,1 1 1 0 0,-1 0 0 0 0,1 0 0 0 0,-1-1 0 0 0,1 1-1 0 0,-1-1 1 0 0,1 1 0 0 0,-1 0 0 0 0,0-1 0 0 0,1 1-1 0 0,-1-1 1 0 0,0 1 0 0 0,1-1 0 0 0,-1 1 0 0 0,0-1 0 0 0,0 1-1 0 0,1-1 1 0 0,-1 1 0 0 0,0-1 0 0 0,0 1 0 0 0,0-1-1 0 0,0 1 1 0 0,0-1 0 0 0,0 0 0 0 0,0 1 0 0 0,0-1-1 0 0,0 1 1 0 0,0-1 0 0 0,0 1 0 0 0,0-1 0 0 0,0 0 34 0 0,2-4-174 0 0,0 1 0 0 0,0-1 1 0 0,0 0-1 0 0,0 1 0 0 0,1-1 0 0 0,0 1 1 0 0,0 0-1 0 0,0 0 0 0 0,1 0 1 0 0,0 0-1 0 0,-1 0 0 0 0,1 1 0 0 0,0 0 1 0 0,1 0-1 0 0,-1 0 0 0 0,0 0 1 0 0,1 1-1 0 0,0-1 0 0 0,-1 1 0 0 0,1 0 1 0 0,0 1-1 0 0,0-1 0 0 0,0 1 1 0 0,0 0-1 0 0,0 0 0 0 0,1 1 0 0 0,-1 0 174 0 0,1-1-237 0 0,1 0 0 0 0,-1 1-1 0 0,0 0 1 0 0,1 0 0 0 0,-1 0-1 0 0,0 1 1 0 0,0 0 0 0 0,1 0-1 0 0,-1 1 1 0 0,0 0 0 0 0,0 0-1 0 0,0 0 1 0 0,-1 1 0 0 0,1 0 0 0 0,0 0-1 0 0,-1 0 1 0 0,0 1 0 0 0,0 0-1 0 0,0 0 1 0 0,0 0 0 0 0,-1 0-1 0 0,1 1 238 0 0,-2-1 101 0 0,-1 1 0 0 0,1 0 0 0 0,-1 0-1 0 0,0-1 1 0 0,0 1 0 0 0,-1 0 0 0 0,1 1 0 0 0,-1-1 0 0 0,0 0-1 0 0,0 0 1 0 0,-1 1 0 0 0,0-1 0 0 0,0 0 0 0 0,0 0-1 0 0,0 1 1 0 0,-1-1 0 0 0,0 0 0 0 0,0 0 0 0 0,-1 0 0 0 0,1 1-1 0 0,-1-1 1 0 0,0-1 0 0 0,0 1 0 0 0,-1 0 0 0 0,1-1-1 0 0,-1 1 1 0 0,0-1 0 0 0,-4 4-101 0 0,3-2 293 0 0,0-1 0 0 0,0 1-1 0 0,-1-1 1 0 0,0-1 0 0 0,0 1 0 0 0,0-1-1 0 0,0 1 1 0 0,-1-1 0 0 0,0-1 0 0 0,0 1-1 0 0,0-1 1 0 0,0 0 0 0 0,0-1 0 0 0,-1 1-1 0 0,1-1 1 0 0,-1-1 0 0 0,1 1 0 0 0,-1-1-1 0 0,0 0 1 0 0,0-1 0 0 0,0 1 0 0 0,-3-1-293 0 0,4-3 272 0 0,-1 1 1 0 0,1-1-1 0 0,0-1 1 0 0,0 1 0 0 0,0-1-1 0 0,0 0 1 0 0,1 0 0 0 0,0-1-1 0 0,-1 0 1 0 0,2 1-1 0 0,-1-2 1 0 0,0 1 0 0 0,1-1-1 0 0,0 0-272 0 0,-17-18 395 0 0,11 15-569 0 0,1-1 1 0 0,1 0-1 0 0,-1-1 1 0 0,2 0-1 0 0,-3-5 174 0 0,-2-11-3781 0 0,5 0-4159 0 0,6 16 2211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26.387"/>
    </inkml:context>
    <inkml:brush xml:id="br0">
      <inkml:brushProperty name="width" value="0.05" units="cm"/>
      <inkml:brushProperty name="height" value="0.05" units="cm"/>
      <inkml:brushProperty name="color" value="#E71224"/>
    </inkml:brush>
  </inkml:definitions>
  <inkml:trace contextRef="#ctx0" brushRef="#br0">9 116 6385 0 0,'-8'5'6819'0'0,"10"-6"-2115"0"0,-2 1-4396 0 0,12-3 2861 0 0,29-7-3355 0 0,261-7-262 0 0,-280 15 433 0 0,182-24-107 0 0,20-1 60 0 0,-143 20-41 0 0,-5 0 148 0 0,13 4-45 0 0,45 1 241 0 0,-85 0-26 0 0,-48 2-211 0 0,-1 0 9 0 0,0 0-17 0 0,0 0-3 0 0,0 0 25 0 0,0 0-14 0 0,0 0 13 0 0,0 0 0 0 0,0 0 2 0 0,0 1 8 0 0,0-1-6 0 0,0 0 1 0 0,0 0-22 0 0,0 0 16 0 0,0 0-26 0 0,0 0-6 0 0,0 0 19 0 0,0 0-15 0 0,0 0 16 0 0,0 0 4 0 0,0 1-19 0 0,0-1 14 0 0,0 0-14 0 0,0 0 22 0 0,0 0 4 0 0,0 0-26 0 0,26-1 86 0 0,-25 1-73 0 0,-1 0-11 0 0,0 0 28 0 0,0 0-11 0 0,0 0-14 0 0,0 0 16 0 0,0 0-21 0 0,0 0 16 0 0,0 0 11 0 0,0 0-14 0 0,0 0 4 0 0,0 0-12 0 0,0 0 14 0 0,-4-5 1196 0 0,2 3-9146 0 0,0-4 347 0 0,1 4 2687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3:34.676"/>
    </inkml:context>
    <inkml:brush xml:id="br0">
      <inkml:brushProperty name="width" value="0.05" units="cm"/>
      <inkml:brushProperty name="height" value="0.05" units="cm"/>
      <inkml:brushProperty name="color" value="#E71224"/>
    </inkml:brush>
  </inkml:definitions>
  <inkml:trace contextRef="#ctx0" brushRef="#br0">0 1 11202 0 0,'7'2'8973'0'0,"2"3"-4182"0"0,3 4-3015 0 0,8 8-3287 0 0,2 3 1656 0 0,-11-13-156 0 0,-1 0 0 0 0,1-1 0 0 0,0-1-1 0 0,0 0 1 0 0,1 0 0 0 0,-1-1 0 0 0,1 0 0 0 0,0-1 0 0 0,0-1 0 0 0,0 0-1 0 0,2 0 12 0 0,-8-1-77 0 0,-1 1-1 0 0,1-1 0 0 0,-1 1 0 0 0,1 0 1 0 0,-1 1-1 0 0,0-1 0 0 0,2 2 78 0 0,-5-3-47 0 0,-1 0 1 0 0,1 0-1 0 0,0 0 0 0 0,-1 0 0 0 0,1 0 0 0 0,0 0 1 0 0,-1 1-1 0 0,0-1 0 0 0,1 0 0 0 0,-1 1 0 0 0,0 0 1 0 0,0-1-1 0 0,1 1 0 0 0,-1 0 0 0 0,-1-1 0 0 0,1 1 1 0 0,0 0-1 0 0,0 0 0 0 0,-1 0 0 0 0,1 0 0 0 0,0 1 47 0 0,-1 40-121 0 0,-2 0-1 0 0,-2 0 1 0 0,-5 19 121 0 0,5-40-90 0 0,-2-1 0 0 0,0 0 0 0 0,-2 0 1 0 0,0-1-1 0 0,-1 0 0 0 0,-1 0 0 0 0,-10 14 90 0 0,-31 43-3466 0 0,13-27-2733 0 0,12-16-1788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1.379"/>
    </inkml:context>
    <inkml:brush xml:id="br0">
      <inkml:brushProperty name="width" value="0.05" units="cm"/>
      <inkml:brushProperty name="height" value="0.05" units="cm"/>
      <inkml:brushProperty name="color" value="#E71224"/>
    </inkml:brush>
  </inkml:definitions>
  <inkml:trace contextRef="#ctx0" brushRef="#br0">4 190 12739 0 0,'0'0'35'0'0,"-1"0"1"0"0,1 0-1 0 0,0-1 1 0 0,0 1 0 0 0,0 0-1 0 0,-1 0 1 0 0,1 0-1 0 0,0 0 1 0 0,0-1-1 0 0,0 1 1 0 0,0 0 0 0 0,0 0-1 0 0,-1-1 1 0 0,1 1-1 0 0,0 0 1 0 0,0 0 0 0 0,0 0-1 0 0,0-1 1 0 0,0 1-1 0 0,0 0 1 0 0,0-1-1 0 0,0 1 1 0 0,0 0 0 0 0,0 0-1 0 0,0-1 1 0 0,0 1-1 0 0,0 0 1 0 0,0 0-1 0 0,0-1 1 0 0,0 1 0 0 0,0 0-1 0 0,0 0 1 0 0,0-1-1 0 0,0 1 1 0 0,1 0-1 0 0,-1 0 1 0 0,0 0 0 0 0,0-1-1 0 0,0 1 1 0 0,0 0-1 0 0,0 0 1 0 0,1 0 0 0 0,-1-1-1 0 0,0 1 1 0 0,0 0-36 0 0,13-23-284 0 0,18-19-354 0 0,-19 29 578 0 0,1 2 0 0 0,0-1 0 0 0,1 2 0 0 0,0 0 1 0 0,0 1-1 0 0,1 0 0 0 0,0 1 0 0 0,1 0 0 0 0,-1 2 1 0 0,2 0-1 0 0,-1 0 0 0 0,11-1 60 0 0,-25 7-75 0 0,0 0 0 0 0,0 0 0 0 0,0 1 0 0 0,0-1 0 0 0,1 0 1 0 0,-1 1-1 0 0,0-1 0 0 0,0 1 0 0 0,0 0 0 0 0,0 0 0 0 0,0 0 0 0 0,0 0 0 0 0,-1 0 0 0 0,1 0 0 0 0,0 0 0 0 0,0 1 0 0 0,-1-1 1 0 0,1 1-1 0 0,-1-1 0 0 0,1 1 0 0 0,-1-1 0 0 0,0 1 0 0 0,1 0 0 0 0,-1 0 0 0 0,0 0 0 0 0,0 0 0 0 0,0 0 0 0 0,-1 0 0 0 0,1 0 75 0 0,6 13-26 0 0,-1 0 0 0 0,-1 1-1 0 0,2 12 27 0 0,0-4 209 0 0,1 14 90 0 0,-1 0-1 0 0,-2 0 1 0 0,-2 1-1 0 0,-1 0 1 0 0,-3 28-299 0 0,1-41-932 0 0,-5 3-3846 0 0,4-29-150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4.545"/>
    </inkml:context>
    <inkml:brush xml:id="br0">
      <inkml:brushProperty name="width" value="0.05" units="cm"/>
      <inkml:brushProperty name="height" value="0.05" units="cm"/>
      <inkml:brushProperty name="color" value="#5B2D90"/>
    </inkml:brush>
  </inkml:definitions>
  <inkml:trace contextRef="#ctx0" brushRef="#br0">0 477 7274 0 0,'5'-6'11829'0'0,"9"-21"-9459"0"0,-9 16-1006 0 0,3 8-1432 0 0,0-1 0 0 0,0-1 0 0 0,-1 1 0 0 0,0-1 0 0 0,0 0 0 0 0,4-5 68 0 0,32-20-46 0 0,67-27-150 0 0,18-8-41 0 0,3 6 237 0 0,-117 53-9 0 0,394-151-94 0 0,-393 152-9 0 0,0 0 0 0 0,1 1 0 0 0,-1 1 0 0 0,1 1 0 0 0,0 0 1 0 0,0 1-1 0 0,8 0 112 0 0,-19 1-107 0 0,0 1 0 0 0,1 0 0 0 0,-1 0 0 0 0,0 0 0 0 0,0 0 1 0 0,0 1-1 0 0,0 0 0 0 0,-1 0 0 0 0,1 0 0 0 0,0 1 0 0 0,-1-1 1 0 0,0 1-1 0 0,1 0 0 0 0,-1 0 0 0 0,0 1 0 0 0,-1-1 0 0 0,1 1 1 0 0,0 0-1 0 0,-1 0 0 0 0,0 0 0 0 0,0 0 0 0 0,0 1 0 0 0,-1-1 1 0 0,1 3 106 0 0,36 80-990 0 0,22 72 990 0 0,-24-58-135 0 0,-26-71 109 0 0,4 12-50 0 0,3 0 1 0 0,9 15 75 0 0,-22-48-6 0 0,0 1 0 0 0,1 0 0 0 0,1-1 0 0 0,-1 0 0 0 0,2-1 0 0 0,-1 0 0 0 0,1 0 0 0 0,0 0 0 0 0,1-1 0 0 0,-1 0 0 0 0,1-1 0 0 0,2 1 6 0 0,3-1-14 0 0,0 0-1 0 0,1-1 1 0 0,0-1 0 0 0,0 0-1 0 0,0-1 1 0 0,0-1 0 0 0,0 0-1 0 0,1-1 1 0 0,13-1 14 0 0,30-2 72 0 0,55-9-72 0 0,-93 8 32 0 0,101-19 26 0 0,-1-5 0 0 0,-2-6 0 0 0,59-25-58 0 0,33-10-18 0 0,507-114 156 0 0,-485 139-246 0 0,2 10 0 0 0,31 8 108 0 0,-233 22-15 0 0,38-3 53 0 0,-66 6-27 0 0,-1 0-1 0 0,1 1 1 0 0,0-1-1 0 0,0 1 1 0 0,0 0-1 0 0,0 0 1 0 0,0 0-1 0 0,-1 1 1 0 0,1 0-1 0 0,0 0 1 0 0,2 2-11 0 0,2 1 158 0 0,15 13 2651 0 0,-24-17-2745 0 0,-1-2 327 0 0,-7 0-13120 0 0,4 0 6479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5.354"/>
    </inkml:context>
    <inkml:brush xml:id="br0">
      <inkml:brushProperty name="width" value="0.05" units="cm"/>
      <inkml:brushProperty name="height" value="0.05" units="cm"/>
      <inkml:brushProperty name="color" value="#5B2D90"/>
    </inkml:brush>
  </inkml:definitions>
  <inkml:trace contextRef="#ctx0" brushRef="#br0">10 0 12011 0 0,'0'0'220'0'0,"0"0"0"0"0,-1 0 0 0 0,1 0 0 0 0,0 0 0 0 0,-1 0 0 0 0,1 0 0 0 0,-1 0 0 0 0,1 0 0 0 0,0 0 0 0 0,-1 1 0 0 0,1-1 0 0 0,0 0 1 0 0,-1 0-1 0 0,1 0 0 0 0,0 0 0 0 0,-1 0 0 0 0,1 1 0 0 0,0-1 0 0 0,-1 0 0 0 0,1 0 0 0 0,0 1 0 0 0,0-1 0 0 0,-1 0 0 0 0,1 0 0 0 0,0 1 0 0 0,0-1 1 0 0,0 0-1 0 0,-1 1 0 0 0,1-1 0 0 0,0 0 0 0 0,0 1 0 0 0,0-1 0 0 0,0 0 0 0 0,0 1 0 0 0,-1-1 0 0 0,1 1-220 0 0,4 15 1348 0 0,17 19-3249 0 0,-19-33 2444 0 0,19 24-605 0 0,1-2 1 0 0,2 0-1 0 0,0-1 1 0 0,1-2-1 0 0,1 0 1 0 0,1-2-1 0 0,28 15 62 0 0,44 34-853 0 0,-57-49 349 0 0,-37-18 492 0 0,0 1 0 0 0,0-1 1 0 0,-1 1-1 0 0,1 0 1 0 0,0 1-1 0 0,-1-1 1 0 0,0 1-1 0 0,0 0 1 0 0,0 0 11 0 0,-3-3-7 0 0,-1 0 16 0 0,0 0 18 0 0,-23 41-954 0 0,-62 178 915 0 0,-55 154 1359 0 0,90-180 451 0 0,50-193-1903 0 0,3-5-3830 0 0,1-6-4780 0 0,-4 5 2668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6.370"/>
    </inkml:context>
    <inkml:brush xml:id="br0">
      <inkml:brushProperty name="width" value="0.05" units="cm"/>
      <inkml:brushProperty name="height" value="0.05" units="cm"/>
      <inkml:brushProperty name="color" value="#5B2D90"/>
    </inkml:brush>
  </inkml:definitions>
  <inkml:trace contextRef="#ctx0" brushRef="#br0">8 138 7202 0 0,'-7'0'9251'0'0,"7"0"-7910"0"0,22-3-436 0 0,33-10-795 0 0,0 3 1 0 0,34-1-111 0 0,51-10 104 0 0,-6-9-939 0 0,19-12 835 0 0,-151 41-110 0 0,19-4-4112 0 0,-14 4 303 0 0,-7 3-881 0 0,-2 1 142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6.773"/>
    </inkml:context>
    <inkml:brush xml:id="br0">
      <inkml:brushProperty name="width" value="0.05" units="cm"/>
      <inkml:brushProperty name="height" value="0.05" units="cm"/>
      <inkml:brushProperty name="color" value="#5B2D90"/>
    </inkml:brush>
  </inkml:definitions>
  <inkml:trace contextRef="#ctx0" brushRef="#br0">11 0 9594 0 0,'0'6'3333'0'0,"-1"22"-4512"0"0,4 11 1380 0 0,-2 0 0 0 0,-1 0 0 0 0,-2 1 0 0 0,-3 7-201 0 0,1-10-153 0 0,2 0 0 0 0,1 0 0 0 0,2 0 0 0 0,4 26 153 0 0,-4-61-17 0 0,-1-1 1 0 0,0 0-1 0 0,0 0 0 0 0,1 0 0 0 0,-1 0 1 0 0,1 0-1 0 0,-1 0 0 0 0,1 0 1 0 0,0 0-1 0 0,-1 0 0 0 0,1 0 1 0 0,0 0-1 0 0,0 0 0 0 0,-1 0 1 0 0,1 0-1 0 0,0-1 0 0 0,0 1 0 0 0,0 0 1 0 0,0-1-1 0 0,0 1 0 0 0,0 0 1 0 0,0-1-1 0 0,0 1 0 0 0,1-1 17 0 0,34 4 1461 0 0,-13-7-207 0 0,-1-1-1 0 0,-1 0 0 0 0,3-3-1253 0 0,7 0 33 0 0,39-9 1634 0 0,1-6-3417 0 0,-46 14-162 0 0,-1-2-1 0 0,0-1 0 0 0,-1-1 0 0 0,0 0 0 0 0,-1-2 1 0 0,-1-1-1 0 0,11-9 1913 0 0,-20 14-3313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7.125"/>
    </inkml:context>
    <inkml:brush xml:id="br0">
      <inkml:brushProperty name="width" value="0.05" units="cm"/>
      <inkml:brushProperty name="height" value="0.05" units="cm"/>
      <inkml:brushProperty name="color" value="#5B2D90"/>
    </inkml:brush>
  </inkml:definitions>
  <inkml:trace contextRef="#ctx0" brushRef="#br0">0 1 4665 0 0,'0'0'2705'0'0,"5"36"-1100"0"0,128 616 4377 0 0,-128-621-6082 0 0,7 42-733 0 0,-14-28-5101 0 0,2-44 5896 0 0,0-1 1 0 0,0 0-1 0 0,0 0 1 0 0,0 0 0 0 0,0 0-1 0 0,0 0 1 0 0,0 0-1 0 0,0 0 1 0 0,0 0-1 0 0,0 1 1 0 0,0-1-1 0 0,0 0 1 0 0,0 0-1 0 0,0 0 1 0 0,0 0 0 0 0,0 0-1 0 0,0 0 1 0 0,0 0-1 0 0,0 1 1 0 0,0-1-1 0 0,0 0 1 0 0,0 0-1 0 0,-1 0 1 0 0,1 0 0 0 0,0 0-1 0 0,0 0 1 0 0,0 0-1 0 0,0 0 1 0 0,0 0-1 0 0,0 0 1 0 0,0 1-1 0 0,0-1 1 0 0,0 0 0 0 0,0 0-1 0 0,-1 0 1 0 0,1 0-1 0 0,0 0 1 0 0,0 0-1 0 0,0 0 1 0 0,0 0-1 0 0,0 0 1 0 0,0 0 0 0 0,0 0-1 0 0,0 0 1 0 0,-1 0-1 0 0,1 0 1 0 0,0 0-1 0 0,0 0 1 0 0,0 0-1 0 0,0 0 1 0 0,0 0 0 0 0,0 0-1 0 0,0 0 1 0 0,-1 0-1 0 0,1 0 1 0 0,0 0-1 0 0,0 0 1 0 0,0 0-1 0 0,0 0 1 0 0,0-1 0 0 0,0 1-1 0 0,0 0 1 0 0,0 0-1 0 0,-1 0 38 0 0,0-4-4429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7.472"/>
    </inkml:context>
    <inkml:brush xml:id="br0">
      <inkml:brushProperty name="width" value="0.05" units="cm"/>
      <inkml:brushProperty name="height" value="0.05" units="cm"/>
      <inkml:brushProperty name="color" value="#5B2D90"/>
    </inkml:brush>
  </inkml:definitions>
  <inkml:trace contextRef="#ctx0" brushRef="#br0">1 58 7234 0 0,'37'6'1544'0'0,"-18"-5"-534"0"0,0-1 0 0 0,-1-1 0 0 0,1-1 0 0 0,2-1-1010 0 0,21-4 187 0 0,0-3 0 0 0,18-7-187 0 0,-56 16-730 0 0,-1 0-1 0 0,1 0 1 0 0,0-1-1 0 0,-1 0 1 0 0,1 1 0 0 0,-1-1-1 0 0,1-1 1 0 0,-1 1-1 0 0,0 0 1 0 0,2-3 730 0 0,-3 2-4728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7.944"/>
    </inkml:context>
    <inkml:brush xml:id="br0">
      <inkml:brushProperty name="width" value="0.05" units="cm"/>
      <inkml:brushProperty name="height" value="0.05" units="cm"/>
      <inkml:brushProperty name="color" value="#5B2D90"/>
    </inkml:brush>
  </inkml:definitions>
  <inkml:trace contextRef="#ctx0" brushRef="#br0">32 0 10034 0 0,'-4'13'-33'0'0,"0"1"1"0"0,1-1-1 0 0,0 1 0 0 0,1 0 0 0 0,0 0 1 0 0,1 0-1 0 0,1 0 0 0 0,1 9 33 0 0,-3 32-1516 0 0,-3-19 621 0 0,3-27 849 0 0,0 1 0 0 0,1-1 0 0 0,0 0 0 0 0,0 1 1 0 0,1-1-1 0 0,0 1 0 0 0,1-1 0 0 0,0 1 0 0 0,0-1 0 0 0,1 0 0 0 0,1 0 0 0 0,-1 0 0 0 0,4 8 46 0 0,-5-17 21 0 0,0 1 0 0 0,-1 0 0 0 0,1-1 0 0 0,0 0 0 0 0,-1 1 0 0 0,1-1 0 0 0,0 1 0 0 0,0-1 0 0 0,-1 0 0 0 0,1 0 0 0 0,0 1 0 0 0,0-1 0 0 0,0 0 0 0 0,-1 0 0 0 0,1 0 0 0 0,0 0 0 0 0,0 0 0 0 0,0 0 0 0 0,0 0 0 0 0,-1 0 0 0 0,1 0 0 0 0,0 0 0 0 0,0-1 0 0 0,0 1 0 0 0,0 0 0 0 0,-1 0 0 0 0,1-1 0 0 0,0 1 0 0 0,0-1 0 0 0,-1 1 0 0 0,1-1-21 0 0,32-17 1946 0 0,-18 10-1095 0 0,64-22 2124 0 0,2 4 0 0 0,26-3-2975 0 0,17-6-1878 0 0,-2-7-6683 0 0,-110 38 3886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8.295"/>
    </inkml:context>
    <inkml:brush xml:id="br0">
      <inkml:brushProperty name="width" value="0.05" units="cm"/>
      <inkml:brushProperty name="height" value="0.05" units="cm"/>
      <inkml:brushProperty name="color" value="#5B2D90"/>
    </inkml:brush>
  </inkml:definitions>
  <inkml:trace contextRef="#ctx0" brushRef="#br0">0 0 10234 0 0,'31'29'2957'0'0,"-17"-18"-2038"0"0,0 0 1 0 0,1-1-1 0 0,0-1 1 0 0,1 0-920 0 0,37 18-3993 0 0,-39-20 716 0 0,-14-4-10 0 0,-1-2-1817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8.690"/>
    </inkml:context>
    <inkml:brush xml:id="br0">
      <inkml:brushProperty name="width" value="0.05" units="cm"/>
      <inkml:brushProperty name="height" value="0.05" units="cm"/>
      <inkml:brushProperty name="color" value="#5B2D90"/>
    </inkml:brush>
  </inkml:definitions>
  <inkml:trace contextRef="#ctx0" brushRef="#br0">0 165 10026 0 0,'10'-1'382'0'0,"1"0"-1"0"0,-1 0 1 0 0,0-1 0 0 0,1-1-1 0 0,-1 1 1 0 0,0-2 0 0 0,5-2-382 0 0,73-36-909 0 0,-19 8-1083 0 0,-51 26 1686 0 0,12-5 86 0 0,0 1 0 0 0,2 1 0 0 0,-1 2 0 0 0,1 1 0 0 0,2 1 220 0 0,-33 6-42 0 0,-1 1 0 0 0,1 0-1 0 0,0 0 1 0 0,-1 0 0 0 0,1 0 0 0 0,0 0-1 0 0,-1 0 1 0 0,1 1 0 0 0,-1-1 0 0 0,1 0 0 0 0,0 0-1 0 0,-1 0 1 0 0,1 0 0 0 0,0 1 0 0 0,-1-1-1 0 0,1 0 1 0 0,-1 1 0 0 0,1-1 0 0 0,-1 0-1 0 0,1 1 1 0 0,-1-1 0 0 0,1 1 0 0 0,-1-1-1 0 0,1 1 1 0 0,-1-1 0 0 0,0 1 0 0 0,1-1 0 0 0,-1 1-1 0 0,1-1 1 0 0,-1 1 0 0 0,0 0 0 0 0,0-1-1 0 0,0 1 1 0 0,1 0 0 0 0,-1-1 42 0 0,0 32-196 0 0,-10 11 550 0 0,3-23-389 0 0,-11 25 1033 0 0,-3-2 0 0 0,-1 0 1 0 0,-2-1-1 0 0,-2-2 0 0 0,-10 11-998 0 0,-45 48-4744 0 0,71-88 3058 0 0,7-7-2919 0 0</inkml:trace>
  <inkml:trace contextRef="#ctx0" brushRef="#br0" timeOffset="1">522 94 6929 0 0,'9'1'246'0'0,"1"0"0"0"0,-1 0 0 0 0,0 1 0 0 0,0 0-1 0 0,4 2-245 0 0,-4-1 422 0 0,1 0 0 0 0,-1-1 0 0 0,0 0 0 0 0,1-1 0 0 0,4 1-422 0 0,38-2 620 0 0,-52 0-692 0 0,0 0-102 0 0,-12 12-4739 0 0,8-7 288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49.099"/>
    </inkml:context>
    <inkml:brush xml:id="br0">
      <inkml:brushProperty name="width" value="0.05" units="cm"/>
      <inkml:brushProperty name="height" value="0.05" units="cm"/>
      <inkml:brushProperty name="color" value="#5B2D90"/>
    </inkml:brush>
  </inkml:definitions>
  <inkml:trace contextRef="#ctx0" brushRef="#br0">1 210 7650 0 0,'47'-2'1233'0'0,"0"-2"0"0"0,-1-2 1 0 0,1-2-1 0 0,16-6-1233 0 0,179-57 138 0 0,-240 71-142 0 0,42-17-2416 0 0,-1-1 0 0 0,0-2 0 0 0,39-25 2420 0 0,-75 41-4577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1.733"/>
    </inkml:context>
    <inkml:brush xml:id="br0">
      <inkml:brushProperty name="width" value="0.05" units="cm"/>
      <inkml:brushProperty name="height" value="0.05" units="cm"/>
      <inkml:brushProperty name="color" value="#E71224"/>
    </inkml:brush>
  </inkml:definitions>
  <inkml:trace contextRef="#ctx0" brushRef="#br0">1 258 8018 0 0,'4'-15'4848'0'0,"19"-16"-5274"0"0,-18 24 919 0 0,103-136-2430 0 0,-80 90-2160 0 0,-24 44-762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0.087"/>
    </inkml:context>
    <inkml:brush xml:id="br0">
      <inkml:brushProperty name="width" value="0.05" units="cm"/>
      <inkml:brushProperty name="height" value="0.05" units="cm"/>
      <inkml:brushProperty name="color" value="#5B2D90"/>
    </inkml:brush>
  </inkml:definitions>
  <inkml:trace contextRef="#ctx0" brushRef="#br0">1 130 7410 0 0,'1'11'106'0'0,"1"-1"1"0"0,0 0 0 0 0,1 1 0 0 0,0-1 0 0 0,1 0 0 0 0,0 0-1 0 0,1 0 1 0 0,0-1 0 0 0,0 0 0 0 0,1 0 0 0 0,0 0 0 0 0,0 0-1 0 0,1-1 1 0 0,1 0 0 0 0,-1-1 0 0 0,1 0 0 0 0,0 0 0 0 0,4 2-107 0 0,-4-5 189 0 0,0 0-1 0 0,0-1 1 0 0,0 0 0 0 0,0 0 0 0 0,0-1 0 0 0,1 0 0 0 0,-1-1 0 0 0,1 0 0 0 0,0 0 0 0 0,-1-1 0 0 0,1 0 0 0 0,0 0 0 0 0,-1-1-1 0 0,1 0 1 0 0,-1-1 0 0 0,1 0 0 0 0,-1 0 0 0 0,0-1 0 0 0,0 0 0 0 0,0 0 0 0 0,0-1 0 0 0,4-2-189 0 0,2-1 221 0 0,0-1-1 0 0,0-1 1 0 0,0 0 0 0 0,-1 0 0 0 0,0-2 0 0 0,-1 0 0 0 0,-1 0 0 0 0,1-1-1 0 0,-2 0 1 0 0,0-1 0 0 0,5-8-221 0 0,-12 16 233 0 0,0-1-1 0 0,0 0 1 0 0,-1 1-1 0 0,0-1 1 0 0,0 0 0 0 0,0-1-1 0 0,-1 1 1 0 0,1 0 0 0 0,-2 0-1 0 0,1-1 1 0 0,-1 1-1 0 0,0 0 1 0 0,0-1 0 0 0,-1 1-1 0 0,1 0 1 0 0,-1 0-1 0 0,-1-2-232 0 0,1 5 45 0 0,0 0 0 0 0,0 0 0 0 0,-1 0 0 0 0,1 0 0 0 0,-1 0 0 0 0,0 0 0 0 0,0 0 0 0 0,0 1-1 0 0,0-1 1 0 0,0 1 0 0 0,0-1 0 0 0,-1 1 0 0 0,1 0 0 0 0,-1 0 0 0 0,0 0 0 0 0,1 0 0 0 0,-1 0-1 0 0,0 1 1 0 0,0 0 0 0 0,0-1 0 0 0,0 1 0 0 0,0 0 0 0 0,-1 0 0 0 0,1 0 0 0 0,0 1 0 0 0,0-1 0 0 0,-1 1-1 0 0,1 0 1 0 0,0 0 0 0 0,-1 0 0 0 0,1 0 0 0 0,0 1 0 0 0,-2 0-45 0 0,-16 1-564 0 0,0 1 1 0 0,0 2-1 0 0,1 0 0 0 0,0 1 0 0 0,0 0 1 0 0,0 2-1 0 0,1 1 0 0 0,-13 8 564 0 0,5-1-2061 0 0,1 1-1 0 0,1 2 1 0 0,-10 10 2061 0 0,6-2-4995 0 0,25-22 322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0.638"/>
    </inkml:context>
    <inkml:brush xml:id="br0">
      <inkml:brushProperty name="width" value="0.05" units="cm"/>
      <inkml:brushProperty name="height" value="0.05" units="cm"/>
      <inkml:brushProperty name="color" value="#5B2D90"/>
    </inkml:brush>
  </inkml:definitions>
  <inkml:trace contextRef="#ctx0" brushRef="#br0">4 0 9114 0 0,'-4'10'4199'0'0,"9"31"-4178"0"0,20 68 543 0 0,5-2 0 0 0,10 14-564 0 0,-39-117-786 0 0,4 11-7209 0 0,-5-14 3354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1.068"/>
    </inkml:context>
    <inkml:brush xml:id="br0">
      <inkml:brushProperty name="width" value="0.05" units="cm"/>
      <inkml:brushProperty name="height" value="0.05" units="cm"/>
      <inkml:brushProperty name="color" value="#5B2D90"/>
    </inkml:brush>
  </inkml:definitions>
  <inkml:trace contextRef="#ctx0" brushRef="#br0">1 233 9922 0 0,'7'-5'5984'0'0,"26"-17"-4725"0"0,29-15-791 0 0,23-13-1874 0 0,13-2 1406 0 0,-69 39-1434 0 0,0 0 0 0 0,2 2 0 0 0,-1 1 0 0 0,1 2 0 0 0,16-2 1434 0 0,-46 9-77 0 0,0 1-1 0 0,1 0 1 0 0,-1 0 0 0 0,0 0 0 0 0,0 0 0 0 0,1 0 0 0 0,-1 0 0 0 0,0 0 0 0 0,0 0 0 0 0,0 1 0 0 0,1-1-1 0 0,-1 0 1 0 0,0 1 0 0 0,0-1 0 0 0,0 1 0 0 0,0-1 0 0 0,0 1 0 0 0,0 0 0 0 0,0-1 0 0 0,0 1 0 0 0,0 0 0 0 0,0 0-1 0 0,0 0 1 0 0,0 0 0 0 0,-1 0 0 0 0,2 0 77 0 0,-1 2-38 0 0,1 1-1 0 0,0-1 0 0 0,-1 0 1 0 0,0 1-1 0 0,0-1 0 0 0,0 0 1 0 0,0 1-1 0 0,0 0 1 0 0,-1-1-1 0 0,0 1 39 0 0,1 14 367 0 0,0 0 0 0 0,-2-1 0 0 0,-2 15-367 0 0,3-28 57 0 0,-3 23 746 0 0,0-1 1 0 0,-2 1-1 0 0,-1-1 0 0 0,-1 0 0 0 0,-2 3-803 0 0,-24 37-4050 0 0,6-25 928 0 0,19-31-1538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1.414"/>
    </inkml:context>
    <inkml:brush xml:id="br0">
      <inkml:brushProperty name="width" value="0.05" units="cm"/>
      <inkml:brushProperty name="height" value="0.05" units="cm"/>
      <inkml:brushProperty name="color" value="#5B2D90"/>
    </inkml:brush>
  </inkml:definitions>
  <inkml:trace contextRef="#ctx0" brushRef="#br0">1 266 7762 0 0,'4'-3'298'0'0,"-1"0"0"0"0,1 1 0 0 0,1 0 0 0 0,-1 0 0 0 0,0 0 0 0 0,0 0 0 0 0,1 1 0 0 0,-1-1 0 0 0,1 1 0 0 0,0 1 0 0 0,-1-1 0 0 0,1 0 0 0 0,1 1-298 0 0,12-3 1300 0 0,75-23 2640 0 0,29-16-3940 0 0,-83 27-718 0 0,-1-2-1 0 0,0-1 0 0 0,-2-3 1 0 0,13-8 718 0 0,-32 16-2648 0 0,-1-1 1 0 0,0 0 0 0 0,3-5 2647 0 0,-7 6-5052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1.823"/>
    </inkml:context>
    <inkml:brush xml:id="br0">
      <inkml:brushProperty name="width" value="0.05" units="cm"/>
      <inkml:brushProperty name="height" value="0.05" units="cm"/>
      <inkml:brushProperty name="color" value="#5B2D90"/>
    </inkml:brush>
  </inkml:definitions>
  <inkml:trace contextRef="#ctx0" brushRef="#br0">293 0 8706 0 0,'-3'6'284'0'0,"0"-1"0"0"0,1 1 0 0 0,0 0 0 0 0,0 0 0 0 0,0 0 0 0 0,1 0 0 0 0,0 0 1 0 0,0 0-1 0 0,0 0 0 0 0,1 0 0 0 0,0 2-284 0 0,-2 13 690 0 0,-6 29-129 0 0,-3-1-1 0 0,-6 15-560 0 0,11-43-752 0 0,-1 0 0 0 0,-2 0 0 0 0,0-1 0 0 0,-1 0 0 0 0,-1-1 0 0 0,-6 9 752 0 0,11-23-229 0 0,1 1 0 0 0,-1 0 0 0 0,-1-1 0 0 0,1 0 0 0 0,-1-1 0 0 0,0 1 0 0 0,0-1 0 0 0,0-1 0 0 0,0 1 0 0 0,-1-1 0 0 0,1-1 0 0 0,-1 1 1 0 0,-2-1 228 0 0,-2 2 863 0 0,0 1 0 0 0,0 0 0 0 0,0 0 0 0 0,-8 6-863 0 0,20-11 83 0 0,0 0-1 0 0,0 1 1 0 0,0-1 0 0 0,-1 0-1 0 0,1 0 1 0 0,0 0 0 0 0,0 0 0 0 0,0 0-1 0 0,0 0 1 0 0,0 0 0 0 0,0 0-1 0 0,0 0 1 0 0,0 1 0 0 0,0-1-1 0 0,0 0 1 0 0,0 0 0 0 0,0 0-1 0 0,0 0 1 0 0,0 0 0 0 0,-1 0-1 0 0,1 1 1 0 0,0-1 0 0 0,0 0-1 0 0,0 0 1 0 0,0 0 0 0 0,0 0 0 0 0,0 0-1 0 0,0 0 1 0 0,1 1 0 0 0,-1-1-1 0 0,0 0 1 0 0,0 0 0 0 0,0 0-1 0 0,0 0 1 0 0,0 0 0 0 0,0 0-1 0 0,0 1 1 0 0,0-1 0 0 0,0 0-1 0 0,0 0 1 0 0,0 0 0 0 0,0 0-1 0 0,0 0 1 0 0,1 0 0 0 0,-1 0 0 0 0,0 0-1 0 0,0 0 1 0 0,0 1 0 0 0,0-1-1 0 0,0 0 1 0 0,0 0 0 0 0,0 0-1 0 0,1 0 1 0 0,-1 0 0 0 0,0 0-1 0 0,0 0 1 0 0,0 0 0 0 0,0 0-1 0 0,0 0 1 0 0,0 0 0 0 0,1 0-1 0 0,-1 0 1 0 0,0 0-83 0 0,16 4 1266 0 0,18 1-807 0 0,20-4 206 0 0,-1-2 1 0 0,40-7-666 0 0,11 0-2656 0 0,-84 5 436 0 0,-1 0-1 0 0,1-1 1 0 0,-1 0-1 0 0,0-2 1 0 0,16-7 2220 0 0,-23 9-4105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2.284"/>
    </inkml:context>
    <inkml:brush xml:id="br0">
      <inkml:brushProperty name="width" value="0.05" units="cm"/>
      <inkml:brushProperty name="height" value="0.05" units="cm"/>
      <inkml:brushProperty name="color" value="#5B2D90"/>
    </inkml:brush>
  </inkml:definitions>
  <inkml:trace contextRef="#ctx0" brushRef="#br0">1 148 7730 0 0,'12'-1'981'0'0,"15"-1"-359"0"0,-1 0-177 0 0,-1-1 1 0 0,1-1-1 0 0,-1-1 1 0 0,0-2-1 0 0,0 0 1 0 0,-1-2 0 0 0,0 0-1 0 0,0-2 1 0 0,-1 0-1 0 0,14-11-445 0 0,-36 21-129 0 0,1 1 0 0 0,-1-1-1 0 0,0 0 1 0 0,1 0-1 0 0,-1-1 1 0 0,0 1 0 0 0,0 0-1 0 0,0 0 1 0 0,0-1 0 0 0,0 1-1 0 0,0 0 1 0 0,0-1-1 0 0,-1 1 1 0 0,1-1 0 0 0,0 1-1 0 0,-1-1 1 0 0,1 1 0 0 0,-1-1-1 0 0,1 0 1 0 0,-1 1-1 0 0,0-1 1 0 0,0 1 0 0 0,0-1-1 0 0,0 0 1 0 0,0 1 0 0 0,0-1-1 0 0,0 0 1 0 0,-1 1-1 0 0,1-1 130 0 0,-1 1-92 0 0,1 0-1 0 0,-1 0 0 0 0,0 0 0 0 0,0 0 0 0 0,1 0 0 0 0,-1 1 0 0 0,0-1 0 0 0,0 0 0 0 0,0 1 0 0 0,0-1 0 0 0,0 0 0 0 0,0 1 0 0 0,0-1 0 0 0,0 1 0 0 0,0-1 0 0 0,0 1 0 0 0,0 0 0 0 0,0 0 1 0 0,-1-1-1 0 0,1 1 0 0 0,0 0 0 0 0,0 0 0 0 0,0 0 0 0 0,0 0 0 0 0,0 0 0 0 0,-1 0 0 0 0,1 1 0 0 0,0-1 0 0 0,0 0 0 0 0,0 1 0 0 0,0-1 0 0 0,0 0 0 0 0,0 1 0 0 0,0-1 0 0 0,0 1 0 0 0,0 0 1 0 0,0-1-1 0 0,0 1 0 0 0,0 0 0 0 0,-1 0 93 0 0,-12 8 22 0 0,-1-1 0 0 0,1 2 0 0 0,0 0 0 0 0,1 0 0 0 0,0 2 0 0 0,1-1 0 0 0,0 2 0 0 0,1-1 0 0 0,1 2 0 0 0,0-1 0 0 0,0 2 0 0 0,1-1 0 0 0,1 1 0 0 0,1 0 0 0 0,0 1 0 0 0,1 0 0 0 0,0 0 0 0 0,-1 12-22 0 0,0 2-10 0 0,1 0 1 0 0,1 1-1 0 0,2 0 0 0 0,1 25 10 0 0,2-41 21 0 0,1-1 0 0 0,0 1 0 0 0,1-1-1 0 0,0 1 1 0 0,2-1 0 0 0,-1 0-1 0 0,2 0 1 0 0,0 0 0 0 0,0-1-1 0 0,2 1 1 0 0,2 3-21 0 0,-7-15 220 0 0,1 0 0 0 0,-1 0 0 0 0,1 1-1 0 0,0-2 1 0 0,-1 1 0 0 0,1 0 0 0 0,0-1 0 0 0,0 1-1 0 0,0-1 1 0 0,1 0 0 0 0,-1 0 0 0 0,0 0 0 0 0,0 0 0 0 0,1-1-1 0 0,-1 1 1 0 0,0-1 0 0 0,1 0 0 0 0,-1 0 0 0 0,0 0-1 0 0,1-1 1 0 0,-1 1 0 0 0,0-1 0 0 0,1 1 0 0 0,-1-1 0 0 0,3-1-220 0 0,15-4 768 0 0,1 0 0 0 0,-1-1 0 0 0,5-3-768 0 0,-25 9-30 0 0,19-6-221 0 0,0-2 0 0 0,0 0 0 0 0,-1-2 0 0 0,12-8 251 0 0,-25 14-550 0 0,0 1 0 0 0,0-1 0 0 0,-1 0 0 0 0,0-1 0 0 0,0 1 0 0 0,0-1 0 0 0,0 0 0 0 0,-1 0 0 0 0,0-1 0 0 0,-1 1 0 0 0,0-1 0 0 0,1 0 0 0 0,-2 0 0 0 0,1 0 0 0 0,0-3 550 0 0,1-6-4652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2.719"/>
    </inkml:context>
    <inkml:brush xml:id="br0">
      <inkml:brushProperty name="width" value="0.05" units="cm"/>
      <inkml:brushProperty name="height" value="0.05" units="cm"/>
      <inkml:brushProperty name="color" value="#5B2D90"/>
    </inkml:brush>
  </inkml:definitions>
  <inkml:trace contextRef="#ctx0" brushRef="#br0">1 287 11330 0 0,'20'-16'3928'0'0,"20"-5"-2294"0"0,2-2-1021 0 0,26-26-376 0 0,22-21-237 0 0,10-16-5386 0 0,-89 76 4807 0 0,4-1 246 0 0,-22 34 1025 0 0,3-8-667 0 0,0 1-1 0 0,1-1 1 0 0,1 1 0 0 0,0 0-1 0 0,2 0 1 0 0,-1 0-1 0 0,2 0 1 0 0,1 7-25 0 0,-1 23 246 0 0,-1-24-372 0 0,-1-10-47 0 0,0-1 0 0 0,1 0 1 0 0,1 0-1 0 0,-1 1 0 0 0,2-1 1 0 0,0 0-1 0 0,0 0 1 0 0,1 0-1 0 0,0 0 0 0 0,3 5 173 0 0,-6-16-136 0 0,0 1 0 0 0,1-1-1 0 0,-1 1 1 0 0,0-1-1 0 0,1 1 1 0 0,-1-1 0 0 0,0 0-1 0 0,1 1 1 0 0,-1-1 0 0 0,1 0-1 0 0,-1 1 1 0 0,1-1-1 0 0,-1 0 1 0 0,1 1 0 0 0,-1-1-1 0 0,1 0 1 0 0,-1 0 0 0 0,1 0-1 0 0,-1 0 1 0 0,1 1 0 0 0,-1-1-1 0 0,1 0 1 0 0,-1 0-1 0 0,1 0 1 0 0,0 0 0 0 0,-1 0-1 0 0,1 0 1 0 0,-1 0 0 0 0,1 0-1 0 0,-1-1 1 0 0,1 1-1 0 0,-1 0 1 0 0,1 0 0 0 0,0 0-1 0 0,-1-1 1 0 0,1 1 0 0 0,-1 0-1 0 0,0 0 1 0 0,1-1 136 0 0,2-2-4288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3.071"/>
    </inkml:context>
    <inkml:brush xml:id="br0">
      <inkml:brushProperty name="width" value="0.05" units="cm"/>
      <inkml:brushProperty name="height" value="0.05" units="cm"/>
      <inkml:brushProperty name="color" value="#5B2D90"/>
    </inkml:brush>
  </inkml:definitions>
  <inkml:trace contextRef="#ctx0" brushRef="#br0">8 1 4657 0 0,'7'111'2834'0'0,"-3"-67"-1553"0"0,-2 0 0 0 0,-2 0-1281 0 0,2 12 289 0 0,-1-35-163 0 0,0-1-1 0 0,-2 0 1 0 0,-1 9-126 0 0,1-23-663 0 0,0 0 0 0 0,0 0-1 0 0,-1 0 1 0 0,0-1 0 0 0,0 1 0 0 0,0 0-1 0 0,-1-1 1 0 0,0 2 663 0 0,-2 0-4565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3.496"/>
    </inkml:context>
    <inkml:brush xml:id="br0">
      <inkml:brushProperty name="width" value="0.05" units="cm"/>
      <inkml:brushProperty name="height" value="0.05" units="cm"/>
      <inkml:brushProperty name="color" value="#5B2D90"/>
    </inkml:brush>
  </inkml:definitions>
  <inkml:trace contextRef="#ctx0" brushRef="#br0">0 85 7194 0 0,'8'-5'337'0'0,"-1"1"1"0"0,1 0 0 0 0,0 0 0 0 0,0 1-1 0 0,1 0 1 0 0,-1 0 0 0 0,1 1 0 0 0,-1 0-1 0 0,5 0-337 0 0,8-3 505 0 0,34-11 149 0 0,-36 9-598 0 0,0 1-1 0 0,0 1 0 0 0,1 1 0 0 0,0 0 0 0 0,0 1 0 0 0,0 2 1 0 0,19 0-56 0 0,-37 1-64 0 0,-1 0 0 0 0,1 0 1 0 0,0 1-1 0 0,-1-1 1 0 0,1 0-1 0 0,-1 1 1 0 0,1-1-1 0 0,0 1 0 0 0,-1 0 1 0 0,1-1-1 0 0,-1 1 1 0 0,0 0-1 0 0,1 0 1 0 0,0 1 63 0 0,-2-2-24 0 0,1 1 0 0 0,-1-1 0 0 0,0 1 0 0 0,1-1 0 0 0,-1 1 0 0 0,0 0 0 0 0,1-1 0 0 0,-1 1 1 0 0,0 0-1 0 0,0-1 0 0 0,1 1 0 0 0,-1 0 0 0 0,0 0 0 0 0,0-1 0 0 0,0 1 0 0 0,0 0 0 0 0,0-1 0 0 0,0 1 1 0 0,0 0-1 0 0,0 0 0 0 0,0-1 0 0 0,-1 2 24 0 0,-1 3-70 0 0,0 0 1 0 0,-1 1 0 0 0,0-1-1 0 0,0 0 1 0 0,0 0-1 0 0,-1 0 1 0 0,-1 0 69 0 0,-4 9-136 0 0,-10 10-386 0 0,0-1-1 0 0,-2-1 1 0 0,-9 7 522 0 0,6-5 1202 0 0,1 0 0 0 0,-11 15-1202 0 0,34-37-52 0 0,-1-1-1 0 0,0 1 1 0 0,0-1-1 0 0,0 1 1 0 0,1-1-1 0 0,-1 1 1 0 0,1 0 0 0 0,-1 0-1 0 0,1-1 1 0 0,0 1-1 0 0,0 0 1 0 0,0-1-1 0 0,0 1 1 0 0,0 0-1 0 0,0 0 1 0 0,0-1-1 0 0,0 1 1 0 0,1 0-1 0 0,-1 0 1 0 0,1 0 52 0 0,1 3-75 0 0,0 0 0 0 0,0 1 0 0 0,0-1 0 0 0,1 0 0 0 0,0 0 1 0 0,0 0-1 0 0,1 0 75 0 0,3 4 14 0 0,0-1 0 0 0,0 0 0 0 0,1 0 1 0 0,0 0-1 0 0,0-1 0 0 0,1-1 1 0 0,7 5-15 0 0,-8-6 202 0 0,1-1 1 0 0,-1 0 0 0 0,1 0 0 0 0,0-1-1 0 0,0 0 1 0 0,0-1 0 0 0,1 0 0 0 0,4 0-203 0 0,-7-2 456 0 0,1 0 0 0 0,-1 0 1 0 0,1-1-1 0 0,-1 0 0 0 0,1 0 0 0 0,-1-1 1 0 0,0 1-1 0 0,0-2 0 0 0,0 1 1 0 0,0-1-1 0 0,0 0 0 0 0,0-1 1 0 0,-1 0-1 0 0,1 0 0 0 0,-1 0 0 0 0,0 0 1 0 0,0-1-1 0 0,-1 0 0 0 0,1-1 1 0 0,-1 1-1 0 0,-1-1 0 0 0,1 0 0 0 0,-1 0 1 0 0,0 0-1 0 0,0-1-456 0 0,7-10 547 0 0,26-32-2011 0 0,-37 48 1689 0 0,3-2-853 0 0,-4 3-3322 0 0,-4-2-6554 0 0,2 0 5000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4.102"/>
    </inkml:context>
    <inkml:brush xml:id="br0">
      <inkml:brushProperty name="width" value="0.05" units="cm"/>
      <inkml:brushProperty name="height" value="0.05" units="cm"/>
      <inkml:brushProperty name="color" value="#5B2D90"/>
    </inkml:brush>
  </inkml:definitions>
  <inkml:trace contextRef="#ctx0" brushRef="#br0">229 1 9186 0 0,'0'0'1379'0'0,"0"0"-340"0"0,0 0-339 0 0,-4 9 3328 0 0,-11 33-4245 0 0,-41 164-254 0 0,25-86 641 0 0,-19 42-170 0 0,-23 21 668 0 0,84-207-8017 0 0,9-29 4624 0 0,8-45 883 0 0,-22 77-2716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2.083"/>
    </inkml:context>
    <inkml:brush xml:id="br0">
      <inkml:brushProperty name="width" value="0.05" units="cm"/>
      <inkml:brushProperty name="height" value="0.05" units="cm"/>
      <inkml:brushProperty name="color" value="#E71224"/>
    </inkml:brush>
  </inkml:definitions>
  <inkml:trace contextRef="#ctx0" brushRef="#br0">0 0 9794 0 0,'2'17'175'0'0,"0"0"1"0"0,1 0-1 0 0,1 0 0 0 0,0-1 1 0 0,1 0-1 0 0,4 9-175 0 0,16 57 1654 0 0,-12 22 1697 0 0,-11-35-5654 0 0,-2-69 1572 0 0,0 0-6 0 0,-1-7-3002 0 0,-2-23 3557 0 0,1 10-2126 0 0,1 7-2663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4.525"/>
    </inkml:context>
    <inkml:brush xml:id="br0">
      <inkml:brushProperty name="width" value="0.05" units="cm"/>
      <inkml:brushProperty name="height" value="0.05" units="cm"/>
      <inkml:brushProperty name="color" value="#5B2D90"/>
    </inkml:brush>
  </inkml:definitions>
  <inkml:trace contextRef="#ctx0" brushRef="#br0">70 51 6849 0 0,'2'-3'579'0'0,"0"0"0"0"0,0 0 0 0 0,0 0 0 0 0,0 0 0 0 0,1 0 0 0 0,-1 0 0 0 0,1 1 0 0 0,0-1 0 0 0,-1 1 0 0 0,1 0 0 0 0,0-1 0 0 0,0 2 0 0 0,1-1 0 0 0,-1 0 0 0 0,2 0-579 0 0,1-1 173 0 0,1 1-1 0 0,-1 1 1 0 0,0-1 0 0 0,1 1-1 0 0,-1 0 1 0 0,1 1-1 0 0,-1-1 1 0 0,6 2-173 0 0,1-1-451 0 0,1 2 0 0 0,-1 0-1 0 0,1 1 1 0 0,-1 0 0 0 0,0 1 0 0 0,0 1 0 0 0,0 0 0 0 0,3 2 450 0 0,114 50-5821 0 0,-152-12 5320 0 0,4-11 1092 0 0,-2-2-1 0 0,-1 0 1 0 0,-2-1-1 0 0,-1-2 1 0 0,-1 0-1 0 0,-1-2 1 0 0,-27 22-590 0 0,-6 0 322 0 0,-53 49 2042 0 0,93-82 232 0 0,13-12-1535 0 0,12-11-4729 0 0,-3-1-3680 0 0,-2 6 1857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4:55.190"/>
    </inkml:context>
    <inkml:brush xml:id="br0">
      <inkml:brushProperty name="width" value="0.05" units="cm"/>
      <inkml:brushProperty name="height" value="0.05" units="cm"/>
      <inkml:brushProperty name="color" value="#5B2D90"/>
    </inkml:brush>
  </inkml:definitions>
  <inkml:trace contextRef="#ctx0" brushRef="#br0">26 34 6153 0 0,'0'10'254'0'0,"0"1"-1"0"0,0-1 0 0 0,1 1 1 0 0,1-1-1 0 0,0 0 0 0 0,0 0 1 0 0,3 7-254 0 0,-4-14 119 0 0,0-1 0 0 0,0 1 1 0 0,1-1-1 0 0,-1 0 0 0 0,1 0 1 0 0,-1 0-1 0 0,1 0 0 0 0,0 0 1 0 0,-1 0-1 0 0,1 0 0 0 0,0 0 0 0 0,0-1 1 0 0,1 1-1 0 0,-1-1 0 0 0,0 1 1 0 0,0-1-1 0 0,1 0 0 0 0,-1 0 1 0 0,1 0-1 0 0,-1 0 0 0 0,1-1 1 0 0,-1 1-1 0 0,1-1 0 0 0,0 1 0 0 0,-1-1 1 0 0,1 0-1 0 0,-1 0 0 0 0,1 0 1 0 0,0 0-1 0 0,-1 0 0 0 0,1-1 1 0 0,-1 1-1 0 0,2-1-119 0 0,1-1 204 0 0,0 1 0 0 0,-1-1 0 0 0,1 0 0 0 0,-1 0 0 0 0,1 0 0 0 0,-1-1 0 0 0,0 1 0 0 0,0-1 0 0 0,0 0 0 0 0,0 0 0 0 0,0-1 0 0 0,-1 1 0 0 0,1-1 0 0 0,-1 0 0 0 0,0 1 0 0 0,0-2 0 0 0,-1 1 0 0 0,1 0 0 0 0,-1 0 0 0 0,2-4-204 0 0,-3 5 73 0 0,0 1 0 0 0,0-1 0 0 0,0 0 0 0 0,0 1 0 0 0,0-1 0 0 0,-1 0 1 0 0,1 0-1 0 0,-1 1 0 0 0,0-1 0 0 0,0 0 0 0 0,0 0 0 0 0,0 0 0 0 0,0 1 0 0 0,0-1 0 0 0,-1 0 0 0 0,0 0 0 0 0,1 1 0 0 0,-1-1 0 0 0,0 0 0 0 0,0 1 1 0 0,0-1-1 0 0,-1 1 0 0 0,1-1 0 0 0,-1 1 0 0 0,1 0 0 0 0,-1 0 0 0 0,0-1 0 0 0,0 1 0 0 0,0 0 0 0 0,0 0 0 0 0,0 1 0 0 0,0-1 0 0 0,0 0 0 0 0,-1 1 1 0 0,1 0-1 0 0,-2-1-73 0 0,1 1-216 0 0,0 0 0 0 0,1 1 0 0 0,-1-1 0 0 0,0 1 0 0 0,0 0 0 0 0,0 0 0 0 0,0 0 0 0 0,0 1 0 0 0,1-1 0 0 0,-1 1 1 0 0,0-1-1 0 0,0 1 0 0 0,1 0 0 0 0,-1 0 0 0 0,0 0 0 0 0,1 0 0 0 0,-1 1 0 0 0,1-1 0 0 0,-1 1 0 0 0,0 0 216 0 0,-54 40-4088 0 0,49-35 3722 0 0,-25 32-4186 0 0,29-33-10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9.225"/>
    </inkml:context>
    <inkml:brush xml:id="br0">
      <inkml:brushProperty name="width" value="0.05" units="cm"/>
      <inkml:brushProperty name="height" value="0.05" units="cm"/>
      <inkml:brushProperty name="color" value="#5B2D90"/>
    </inkml:brush>
  </inkml:definitions>
  <inkml:trace contextRef="#ctx0" brushRef="#br0">1 3 6201 0 0,'0'0'200'0'0,"8"-2"10490"0"0,-6 1-10611 0 0,8 3-335 0 0,0 0 0 0 0,0 1 0 0 0,0-1 0 0 0,-1 2 0 0 0,1-1 0 0 0,6 5 256 0 0,13 4-221 0 0,173 49-332 0 0,2-9 0 0 0,34-3 553 0 0,-133-27-100 0 0,121 26-55 0 0,287 55-463 0 0,-157-52 315 0 0,-71-12-388 0 0,51 24 691 0 0,-155-18 25 0 0,100 42-25 0 0,-269-83 55 0 0,-3 0 80 0 0,-1-1 0 0 0,2 0 1 0 0,-1-1-1 0 0,0 0 0 0 0,9 1-135 0 0,-30-19-5300 0 0,5 8-548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0.452"/>
    </inkml:context>
    <inkml:brush xml:id="br0">
      <inkml:brushProperty name="width" value="0.05" units="cm"/>
      <inkml:brushProperty name="height" value="0.05" units="cm"/>
      <inkml:brushProperty name="color" value="#5B2D90"/>
    </inkml:brush>
  </inkml:definitions>
  <inkml:trace contextRef="#ctx0" brushRef="#br0">1 134 7106 0 0,'2'0'7526'0'0,"11"14"-7807"0"0,21 33 222 0 0,1-1-1 0 0,3-1 1 0 0,1-2 0 0 0,27 20 59 0 0,-15-13 150 0 0,-26-19 755 0 0,-25-31-889 0 0,0 0-1 0 0,0 0 1 0 0,0 0 0 0 0,0 0-1 0 0,0 1 1 0 0,0-1-1 0 0,0 0 1 0 0,0 0 0 0 0,0 0-1 0 0,0 0 1 0 0,0 0 0 0 0,0 0-1 0 0,0 0 1 0 0,0 1 0 0 0,0-1-1 0 0,0 0 1 0 0,0 0 0 0 0,0 0-1 0 0,0 0 1 0 0,0 0-1 0 0,0 0 1 0 0,0 0 0 0 0,-1 0-1 0 0,1 1 1 0 0,0-1 0 0 0,0 0-1 0 0,0 0 1 0 0,0 0 0 0 0,0 0-1 0 0,0 0 1 0 0,0 0 0 0 0,0 0-1 0 0,-1 0 1 0 0,1 0-1 0 0,0 0 1 0 0,0 0 0 0 0,0 0-1 0 0,0 0 1 0 0,0 0 0 0 0,0 0-1 0 0,-1 0 1 0 0,1 0 0 0 0,0 0-1 0 0,0 0 1 0 0,0 0 0 0 0,0 0-1 0 0,0 0 1 0 0,0 0-1 0 0,0 0 1 0 0,-1 0 0 0 0,1 0-1 0 0,0 0 1 0 0,0 0 0 0 0,0 0-1 0 0,0 0 1 0 0,0 0 0 0 0,0 0-1 0 0,0 0 1 0 0,0-1 0 0 0,-1 1-1 0 0,1 0 1 0 0,0 0-1 0 0,0 0 1 0 0,0 0-16 0 0,-22-12 81 0 0,4 0-121 0 0,1-1 0 0 0,0-1 0 0 0,2 0 0 0 0,-1-2 0 0 0,2 1 0 0 0,0-2 0 0 0,1 0 0 0 0,0 0 0 0 0,2-1 0 0 0,-9-17 40 0 0,-68-114 2078 0 0,90 150-2235 0 0,-1-1 0 0 0,1 0-1 0 0,-1 0 1 0 0,1 0 0 0 0,-1 0 0 0 0,0 0-1 0 0,1 0 1 0 0,-1 0 0 0 0,1 0 0 0 0,-1-1-1 0 0,1 1 1 0 0,-1-1 0 0 0,0 1 0 0 0,1-1-1 0 0,-1 1 1 0 0,0-1 0 0 0,0 0 0 0 0,1 1-1 0 0,-1-2 158 0 0,37-17 366 0 0,-35 17-468 0 0,43-24 219 0 0,-31 16-75 0 0,0 1 1 0 0,0 1-1 0 0,0 0 1 0 0,1 0 0 0 0,0 2-1 0 0,1 0 1 0 0,0 1-1 0 0,-1 1 1 0 0,2 0-1 0 0,-1 2 1 0 0,1-1-43 0 0,4 6 104 0 0,-16-2-1282 0 0,-1 0 1 0 0,1 0-1 0 0,-1 1 1 0 0,1 0-1 0 0,-1 0 0 0 0,0 0 1 0 0,0 1-1 0 0,0-1 1 0 0,2 3 1177 0 0,-2 1-4552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1.772"/>
    </inkml:context>
    <inkml:brush xml:id="br0">
      <inkml:brushProperty name="width" value="0.05" units="cm"/>
      <inkml:brushProperty name="height" value="0.05" units="cm"/>
      <inkml:brushProperty name="color" value="#5B2D90"/>
    </inkml:brush>
  </inkml:definitions>
  <inkml:trace contextRef="#ctx0" brushRef="#br0">162 9 6057 0 0,'0'-1'236'0'0,"-1"1"-1"0"0,1-1 0 0 0,0 1 1 0 0,-1-1-1 0 0,1 1 0 0 0,0-1 1 0 0,-1 1-1 0 0,1 0 0 0 0,-1-1 1 0 0,1 1-1 0 0,-1-1 0 0 0,1 1 1 0 0,-1 0-1 0 0,1 0 0 0 0,-1-1 1 0 0,1 1-1 0 0,-1 0 0 0 0,1 0 1 0 0,-1-1-1 0 0,1 1 0 0 0,-1 0 1 0 0,0 0-1 0 0,1 0 0 0 0,-1 0 1 0 0,1 0-1 0 0,-1 0 0 0 0,0 0 1 0 0,1 0-1 0 0,-1 0-235 0 0,-6 19 6297 0 0,4-7-8810 0 0,-96 364 1926 0 0,88-340 605 0 0,-3 13 115 0 0,10-18-2865 0 0,3-31-3071 0 0,-2-13 4463 0 0,0-1 147 0 0,1 5-3377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2.293"/>
    </inkml:context>
    <inkml:brush xml:id="br0">
      <inkml:brushProperty name="width" value="0.05" units="cm"/>
      <inkml:brushProperty name="height" value="0.05" units="cm"/>
      <inkml:brushProperty name="color" value="#5B2D90"/>
    </inkml:brush>
  </inkml:definitions>
  <inkml:trace contextRef="#ctx0" brushRef="#br0">121 0 5961 0 0,'-2'102'5416'0'0,"-5"0"-5416"0"0,-3-7 1126 0 0,-5-1 1 0 0,-9 25-1127 0 0,5-66-1633 0 0,19-50 1287 0 0,-2 0 1 0 0,1-1-1 0 0,0 1 1 0 0,0 0-1 0 0,-1-1 1 0 0,0 0 0 0 0,1 1-1 0 0,-1-1 1 0 0,0 0-1 0 0,0 0 1 0 0,0 0-1 0 0,0 0 1 0 0,-1 0-1 0 0,1 0 1 0 0,0-1-1 0 0,-1 1 1 0 0,-1 0 345 0 0,-1-2-950 0 0,1-3-3528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2.790"/>
    </inkml:context>
    <inkml:brush xml:id="br0">
      <inkml:brushProperty name="width" value="0.05" units="cm"/>
      <inkml:brushProperty name="height" value="0.05" units="cm"/>
      <inkml:brushProperty name="color" value="#5B2D90"/>
    </inkml:brush>
  </inkml:definitions>
  <inkml:trace contextRef="#ctx0" brushRef="#br0">258 161 6073 0 0,'30'-8'69'0'0,"0"1"-1"0"0,16-1-68 0 0,44-11 65 0 0,-58 11-71 0 0,1 0 3 0 0,0-1 1 0 0,-1-2-1 0 0,0-1 1 0 0,0-1 0 0 0,-1-2-1 0 0,-1-1 1 0 0,8-7 2 0 0,-33 20-1094 0 0,-6 3-3392 0 0</inkml:trace>
  <inkml:trace contextRef="#ctx0" brushRef="#br0" timeOffset="1">0 360 6033 0 0,'25'-2'28'0'0,"-1"-1"0"0"0,1-1 0 0 0,19-5-28 0 0,13-3 55 0 0,301-68 242 0 0,-182 37-165 0 0,-87 12-1560 0 0,-80 26-3065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3.255"/>
    </inkml:context>
    <inkml:brush xml:id="br0">
      <inkml:brushProperty name="width" value="0.05" units="cm"/>
      <inkml:brushProperty name="height" value="0.05" units="cm"/>
      <inkml:brushProperty name="color" value="#5B2D90"/>
    </inkml:brush>
  </inkml:definitions>
  <inkml:trace contextRef="#ctx0" brushRef="#br0">93 6 6745 0 0,'-14'18'726'0'0,"1"1"-1"0"0,1-1 1 0 0,1 2-1 0 0,-7 16-725 0 0,13-27 103 0 0,1 1 1 0 0,1-1-1 0 0,0 1 1 0 0,0-1-1 0 0,1 1 1 0 0,0 0-1 0 0,1 0 1 0 0,0 0-1 0 0,1 0 1 0 0,0 0-1 0 0,1 10-103 0 0,-1-19-44 0 0,0 1-1 0 0,0 0 1 0 0,1 0 0 0 0,-1-1-1 0 0,1 1 1 0 0,-1 0 0 0 0,1-1-1 0 0,-1 1 1 0 0,1-1 0 0 0,0 1 0 0 0,0 0-1 0 0,0-1 1 0 0,0 0 0 0 0,0 1-1 0 0,0-1 1 0 0,0 0 0 0 0,0 1-1 0 0,0-1 1 0 0,1 0 0 0 0,-1 0-1 0 0,0 0 1 0 0,1 0 0 0 0,-1 0 0 0 0,1 0-1 0 0,0 0 1 0 0,-1-1 0 0 0,1 1-1 0 0,0-1 45 0 0,1 1-50 0 0,1-1 0 0 0,-1 0 0 0 0,1 0 0 0 0,-1 0-1 0 0,0-1 1 0 0,1 0 0 0 0,-1 1 0 0 0,1-1 0 0 0,-1 0-1 0 0,0 0 1 0 0,0-1 0 0 0,0 1 0 0 0,1-1 0 0 0,-1 1 50 0 0,6-5 45 0 0,1 0 1 0 0,-1 0 0 0 0,0-1-1 0 0,0 0 1 0 0,-1 0 0 0 0,0-1 0 0 0,0 0-1 0 0,6-9-45 0 0,-12 14 428 0 0,0 0-1 0 0,0 0 0 0 0,0-1 1 0 0,-1 1-1 0 0,1-1 0 0 0,-1 1 0 0 0,0-1 1 0 0,0 0-1 0 0,0 0 0 0 0,-1 1 1 0 0,1-1-1 0 0,-1 0 0 0 0,0 0 1 0 0,0 0-1 0 0,0 1 0 0 0,0-1 1 0 0,-1 0-1 0 0,0 0 0 0 0,0 0-427 0 0,0-1 457 0 0,-1 0-1 0 0,0 1 0 0 0,0-1 1 0 0,-1 1-1 0 0,1 0 0 0 0,-1-1 1 0 0,0 1-1 0 0,-1 0-456 0 0,-19-21-779 0 0,-11 5 393 0 0,9 5-3617 0 0,5-5-5987 0 0,17 14 4779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3.615"/>
    </inkml:context>
    <inkml:brush xml:id="br0">
      <inkml:brushProperty name="width" value="0.05" units="cm"/>
      <inkml:brushProperty name="height" value="0.05" units="cm"/>
      <inkml:brushProperty name="color" value="#5B2D90"/>
    </inkml:brush>
  </inkml:definitions>
  <inkml:trace contextRef="#ctx0" brushRef="#br0">55 19 5721 0 0,'0'-1'212'0'0,"-1"1"1"0"0,1-1-1 0 0,-1 0 0 0 0,1 1 0 0 0,-1-1 0 0 0,1 0 1 0 0,0 0-1 0 0,-1 0 0 0 0,1 1 0 0 0,0-1 0 0 0,0 0 0 0 0,-1 0 1 0 0,1 0-1 0 0,0 0 0 0 0,0 1 0 0 0,0-1 0 0 0,0 0 1 0 0,0 0-1 0 0,0 0 0 0 0,0 0 0 0 0,1 0-212 0 0,-7 19 2723 0 0,2-3-3161 0 0,1 1-1 0 0,0-1 1 0 0,1 1 0 0 0,1 0 0 0 0,1 0-1 0 0,0-1 1 0 0,2 11 438 0 0,-1 12-107 0 0,1 119 11 0 0,1-46 728 0 0,-4 0 1 0 0,-5 1-1 0 0,-11 44-632 0 0,16-152 158 0 0,-5 29-608 0 0,2-25-1622 0 0,1-18-2134 0 0,1 2-302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4.052"/>
    </inkml:context>
    <inkml:brush xml:id="br0">
      <inkml:brushProperty name="width" value="0.05" units="cm"/>
      <inkml:brushProperty name="height" value="0.05" units="cm"/>
      <inkml:brushProperty name="color" value="#5B2D90"/>
    </inkml:brush>
  </inkml:definitions>
  <inkml:trace contextRef="#ctx0" brushRef="#br0">0 106 6033 0 0,'5'-3'478'0'0,"1"1"-1"0"0,-1 0 0 0 0,1 0 1 0 0,-1 1-1 0 0,1-1 0 0 0,0 1 0 0 0,-1 1 1 0 0,1-1-1 0 0,1 1-477 0 0,9-2 1227 0 0,29-5-72 0 0,-21 4-633 0 0,0 0 0 0 0,0-2-1 0 0,4-3-521 0 0,-21 6-447 0 0,-1 0 0 0 0,1-1 0 0 0,-1 0-1 0 0,1 0 1 0 0,-1-1 0 0 0,0 0 0 0 0,-1 0-1 0 0,1 0 448 0 0,9-19-4752 0 0,-13 19 4012 0 0,1-4-3858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3:12:42.464"/>
    </inkml:context>
    <inkml:brush xml:id="br0">
      <inkml:brushProperty name="width" value="0.05" units="cm"/>
      <inkml:brushProperty name="height" value="0.05" units="cm"/>
      <inkml:brushProperty name="color" value="#E71224"/>
    </inkml:brush>
  </inkml:definitions>
  <inkml:trace contextRef="#ctx0" brushRef="#br0">0 0 8154 0 0,'2'14'386'0'0,"1"0"1"0"0,0 0 0 0 0,0 0 0 0 0,2 0-1 0 0,-1-1 1 0 0,8 13-387 0 0,2 12 1007 0 0,10 30 987 0 0,12 32 400 0 0,2 31-2394 0 0,-24-80-129 0 0,12 51 905 0 0,-20-36-5519 0 0,-6-62 2484 0 0,0-6-247 0 0,0 1-2286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4.403"/>
    </inkml:context>
    <inkml:brush xml:id="br0">
      <inkml:brushProperty name="width" value="0.05" units="cm"/>
      <inkml:brushProperty name="height" value="0.05" units="cm"/>
      <inkml:brushProperty name="color" value="#5B2D90"/>
    </inkml:brush>
  </inkml:definitions>
  <inkml:trace contextRef="#ctx0" brushRef="#br0">17 0 11562 0 0,'-2'5'-267'0'0,"0"0"-1"0"0,1 0 0 0 0,-1 0 1 0 0,1 0-1 0 0,0 0 0 0 0,1 0 1 0 0,-1 0-1 0 0,1 0 0 0 0,0 0 1 0 0,0 0-1 0 0,0 2 268 0 0,0 15-1152 0 0,-2-9 532 0 0,-2 69-512 0 0,4-79 1166 0 0,0 0-1 0 0,0 0 1 0 0,0 0-1 0 0,0 0 0 0 0,1 0 1 0 0,0 0-1 0 0,-1 0 1 0 0,1 0-1 0 0,0 0 0 0 0,1 0 1 0 0,-1 0-1 0 0,0 0 1 0 0,1 0-1 0 0,-1-1 0 0 0,1 1 1 0 0,0-1-1 0 0,0 1 1 0 0,0-1-1 0 0,0 0 1 0 0,1 0-1 0 0,-1 0 0 0 0,2 1-33 0 0,1-1 271 0 0,1 0 0 0 0,0 0 0 0 0,0-1 0 0 0,0 1 0 0 0,1-1 0 0 0,-1-1 0 0 0,0 1 0 0 0,0-1 0 0 0,0-1-1 0 0,1 1 1 0 0,-1-1 0 0 0,0 0 0 0 0,5-1-271 0 0,86-28 2399 0 0,-65 18-1417 0 0,-16 6-834 0 0,-11 3-2778 0 0,-4 2-3960 0 0,-2 0 2318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4.815"/>
    </inkml:context>
    <inkml:brush xml:id="br0">
      <inkml:brushProperty name="width" value="0.05" units="cm"/>
      <inkml:brushProperty name="height" value="0.05" units="cm"/>
      <inkml:brushProperty name="color" value="#5B2D90"/>
    </inkml:brush>
  </inkml:definitions>
  <inkml:trace contextRef="#ctx0" brushRef="#br0">0 192 6745 0 0,'45'-1'838'0'0,"0"-2"0"0"0,-1-2 0 0 0,0-1 0 0 0,0-3 0 0 0,0-1 0 0 0,-1-3 0 0 0,-1-1 0 0 0,0-2 0 0 0,-1-2 0 0 0,29-18-838 0 0,-63 33 206 0 0,27-19-2289 0 0,-32 21 1713 0 0,-1 0-1 0 0,0 0 1 0 0,0 0-1 0 0,0 0 1 0 0,0 0-1 0 0,1 0 1 0 0,-1 0-1 0 0,-1 0 1 0 0,1-1-1 0 0,0 1 1 0 0,0 0-1 0 0,0 0 1 0 0,-1-1-1 0 0,1 1 1 0 0,-1-1-1 0 0,1 1 1 0 0,-1-1-1 0 0,1 1 1 0 0,-1-1-1 0 0,0 1 1 0 0,0-1-1 0 0,0 0 371 0 0,-1-4-4569 0 0</inkml:trace>
  <inkml:trace contextRef="#ctx0" brushRef="#br0" timeOffset="1">336 168 5809 0 0,'2'47'1575'0'0,"2"0"-1"0"0,3 5-1574 0 0,-1-4 2151 0 0,-1-1 0 0 0,-3 6-2151 0 0,-1-42 1076 0 0,1 9-4411 0 0,2-13-760 0 0,1-22 1926 0 0,-3 7-2264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5.185"/>
    </inkml:context>
    <inkml:brush xml:id="br0">
      <inkml:brushProperty name="width" value="0.05" units="cm"/>
      <inkml:brushProperty name="height" value="0.05" units="cm"/>
      <inkml:brushProperty name="color" value="#5B2D90"/>
    </inkml:brush>
  </inkml:definitions>
  <inkml:trace contextRef="#ctx0" brushRef="#br0">1 1 6121 0 0,'2'18'215'0'0,"1"0"0"0"0,0-1-1 0 0,2 1 1 0 0,0-1 0 0 0,1 0-1 0 0,1 0 1 0 0,2 3-215 0 0,13 37 620 0 0,-4 0 671 0 0,-2 0-1 0 0,-2 2 1 0 0,-3 0-1291 0 0,-12-45 124 0 0,0-9-1869 0 0,2-1-3906 0 0,0-4 1159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5.586"/>
    </inkml:context>
    <inkml:brush xml:id="br0">
      <inkml:brushProperty name="width" value="0.05" units="cm"/>
      <inkml:brushProperty name="height" value="0.05" units="cm"/>
      <inkml:brushProperty name="color" value="#5B2D90"/>
    </inkml:brush>
  </inkml:definitions>
  <inkml:trace contextRef="#ctx0" brushRef="#br0">1 12 11018 0 0,'8'-2'3915'0'0,"26"-6"-4434"0"0,-27 7 400 0 0,1 1 1 0 0,0 0-1 0 0,-1 0 0 0 0,1 1 1 0 0,-1 0-1 0 0,1 0 1 0 0,-1 1-1 0 0,1 0 0 0 0,-1 0 1 0 0,0 0-1 0 0,0 1 1 0 0,0 1-1 0 0,0-1 0 0 0,1 2 119 0 0,-8-4-126 0 0,1 0 0 0 0,0 1 1 0 0,0 0-1 0 0,0-1 0 0 0,-1 1 0 0 0,1-1 0 0 0,-1 1 0 0 0,1 0 0 0 0,-1 0 0 0 0,0-1 0 0 0,1 1 0 0 0,-1 0 0 0 0,0-1 0 0 0,0 1 0 0 0,0 0 0 0 0,-1 0 0 0 0,1-1 0 0 0,0 1 0 0 0,-1 0 0 0 0,1-1 0 0 0,-1 1 0 0 0,1 0 0 0 0,-1-1 0 0 0,0 2 126 0 0,-25 47 584 0 0,16-32-877 0 0,-2 4 386 0 0,2 1 0 0 0,0 1 0 0 0,2 0 1 0 0,-4 15-94 0 0,10-32 68 0 0,1-1 1 0 0,0 1 0 0 0,0 0 0 0 0,0 0 0 0 0,1 0 0 0 0,0-1 0 0 0,0 1 0 0 0,1 0 0 0 0,-1 0-1 0 0,2 0 1 0 0,-1-1 0 0 0,1 1 0 0 0,0 0 0 0 0,0-1 0 0 0,1 0 0 0 0,0 1 0 0 0,0-1 0 0 0,0 0-1 0 0,3 2-67 0 0,-3-4 94 0 0,0 0 0 0 0,1 0 1 0 0,0-1-1 0 0,0 1 1 0 0,0-1-1 0 0,0 0 1 0 0,0-1-1 0 0,1 1 0 0 0,-1-1 1 0 0,1 1-1 0 0,-1-1 1 0 0,1-1-1 0 0,0 1 1 0 0,0-1-1 0 0,0 1 0 0 0,0-1 1 0 0,0-1-1 0 0,0 1 1 0 0,0-1-1 0 0,0 0 1 0 0,0 0-1 0 0,1-1 0 0 0,-1 1 1 0 0,0-1-1 0 0,0 0 1 0 0,0 0-1 0 0,0-1 1 0 0,-1 0-1 0 0,1 1 0 0 0,0-2-95 0 0,1 1-340 0 0,-1-1-1 0 0,0 0 1 0 0,0 0 0 0 0,0-1-1 0 0,0 1 1 0 0,-1-1-1 0 0,1 0 1 0 0,-1-1-1 0 0,0 1 1 0 0,2-4 340 0 0,-3 4-724 0 0,0-1-1 0 0,-1 1 1 0 0,1-1-1 0 0,-1 0 1 0 0,0 0 0 0 0,-1 0-1 0 0,1 0 1 0 0,-1 0-1 0 0,0 0 1 0 0,0-3 724 0 0,-1-1-3909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5.934"/>
    </inkml:context>
    <inkml:brush xml:id="br0">
      <inkml:brushProperty name="width" value="0.05" units="cm"/>
      <inkml:brushProperty name="height" value="0.05" units="cm"/>
      <inkml:brushProperty name="color" value="#5B2D90"/>
    </inkml:brush>
  </inkml:definitions>
  <inkml:trace contextRef="#ctx0" brushRef="#br0">0 282 5897 0 0,'40'-38'3080'0'0,"-9"5"-3416"0"0,-3-1 1 0 0,0-2 335 0 0,-9 9-591 0 0,2 2 0 0 0,1 0 0 0 0,0 1 1 0 0,16-11 590 0 0,-37 35 1 0 0,-1-1 0 0 0,0 1 0 0 0,1 0 0 0 0,-1-1 0 0 0,0 1 0 0 0,1 0 0 0 0,-1 0 0 0 0,0-1 0 0 0,1 1 0 0 0,-1 0 0 0 0,1 0 1 0 0,-1 0-1 0 0,1-1 0 0 0,-1 1 0 0 0,1 0 0 0 0,-1 0 0 0 0,0 0 0 0 0,1 0 0 0 0,-1 0 0 0 0,1 0 0 0 0,-1 0 0 0 0,1 0 0 0 0,-1 0 0 0 0,1 0 1 0 0,-1 0-1 0 0,1 0 0 0 0,-1 1 0 0 0,1-1 0 0 0,-1 0 0 0 0,0 0 0 0 0,1 0 0 0 0,-1 0 0 0 0,1 1 0 0 0,-1-1 0 0 0,0 0 0 0 0,1 1 0 0 0,-1-1 1 0 0,0 0-1 0 0,1 1 0 0 0,-1-1 0 0 0,0 0 0 0 0,1 1 0 0 0,-1-1 0 0 0,0 0 0 0 0,0 1 0 0 0,1-1 0 0 0,-1 1 0 0 0,0-1 0 0 0,0 1 0 0 0,0-1 1 0 0,0 1-1 0 0,0-1 0 0 0,0 0 0 0 0,0 1 0 0 0,0-1 0 0 0,0 1 0 0 0,0-1 0 0 0,0 1 0 0 0,0-1-1 0 0,3 41 279 0 0,-2-24-115 0 0,9 78 2117 0 0,-4 1-1 0 0,-5 0 1 0 0,-7 54-2281 0 0,-2-108-720 0 0,5-32-6902 0 0,1-12 3057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6.505"/>
    </inkml:context>
    <inkml:brush xml:id="br0">
      <inkml:brushProperty name="width" value="0.05" units="cm"/>
      <inkml:brushProperty name="height" value="0.05" units="cm"/>
      <inkml:brushProperty name="color" value="#5B2D90"/>
    </inkml:brush>
  </inkml:definitions>
  <inkml:trace contextRef="#ctx0" brushRef="#br0">24 0 7834 0 0,'-4'12'197'0'0,"0"0"1"0"0,2 0-1 0 0,-1 1 1 0 0,2-1-1 0 0,0 1 1 0 0,0-1 0 0 0,1 1-1 0 0,0-1 1 0 0,2 5-198 0 0,-1 30 219 0 0,-11 150-3882 0 0,10-196 3692 0 0,0-1 1 0 0,0 1-1 0 0,0 0 0 0 0,0-1 1 0 0,0 1-1 0 0,0-1 0 0 0,0 1 0 0 0,0 0 1 0 0,0-1-1 0 0,0 1 0 0 0,0 0 1 0 0,0-1-1 0 0,1 1 0 0 0,-1-1 1 0 0,0 1-1 0 0,0 0 0 0 0,1-1 1 0 0,-1 1-1 0 0,0-1 0 0 0,1 1 0 0 0,-1-1 1 0 0,1 1-1 0 0,-1-1 0 0 0,0 1 1 0 0,1-1-1 0 0,-1 0 0 0 0,1 1 1 0 0,-1-1-1 0 0,1 1 0 0 0,0-1 1 0 0,-1 0-1 0 0,1 0 0 0 0,-1 1 1 0 0,1-1-30 0 0,23-4 2595 0 0,-8-1-1881 0 0,8 0-646 0 0,23-6 2095 0 0,2 1 0 0 0,-1 3 1 0 0,48-1-2164 0 0,-80 9-2111 0 0,6 4-7265 0 0,-19-5 5359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6.987"/>
    </inkml:context>
    <inkml:brush xml:id="br0">
      <inkml:brushProperty name="width" value="0.05" units="cm"/>
      <inkml:brushProperty name="height" value="0.05" units="cm"/>
      <inkml:brushProperty name="color" value="#5B2D90"/>
    </inkml:brush>
  </inkml:definitions>
  <inkml:trace contextRef="#ctx0" brushRef="#br0">1 0 5729 0 0,'0'0'322'0'0,"2"13"3821"0"0,2 16-3244 0 0,-3-24-826 0 0,39 205 3271 0 0,-34-168-1874 0 0,-2 0-1 0 0,-2 1 1 0 0,-3 42-1470 0 0,-8-52 1334 0 0,5-20-1972 0 0,11-23-7276 0 0,-7 6 1097 0 0,-2 3 2309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17.338"/>
    </inkml:context>
    <inkml:brush xml:id="br0">
      <inkml:brushProperty name="width" value="0.05" units="cm"/>
      <inkml:brushProperty name="height" value="0.05" units="cm"/>
      <inkml:brushProperty name="color" value="#5B2D90"/>
    </inkml:brush>
  </inkml:definitions>
  <inkml:trace contextRef="#ctx0" brushRef="#br0">1 0 11787 0 0,'8'8'5881'0'0,"12"18"-3176"0"0,-13-17-1211 0 0,-7-9-1501 0 0,5 6 327 0 0,-1-1 1 0 0,1-1-1 0 0,-1 1 0 0 0,1 0 0 0 0,1-1 1 0 0,0 1-321 0 0,16 0-3331 0 0,-12-9-1865 0 0,0-6-3290 0 0,-6 4 2325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0.197"/>
    </inkml:context>
    <inkml:brush xml:id="br0">
      <inkml:brushProperty name="width" value="0.05" units="cm"/>
      <inkml:brushProperty name="height" value="0.05" units="cm"/>
      <inkml:brushProperty name="color" value="#5B2D90"/>
    </inkml:brush>
  </inkml:definitions>
  <inkml:trace contextRef="#ctx0" brushRef="#br0">460 83 6209 0 0,'13'-7'73'0'0,"1"1"2826"0"0,-10-2 5424 0 0,-4 8-7913 0 0,-10-10 3015 0 0,-16-11-2886 0 0,18 17-638 0 0,0 1 1 0 0,0 1-1 0 0,0 0 0 0 0,0 0 1 0 0,0 0-1 0 0,0 1 0 0 0,-1 0 1 0 0,1 1-1 0 0,-1 0 0 0 0,1 0 0 0 0,0 1 1 0 0,-1 0-1 0 0,1 0 0 0 0,0 1 1 0 0,0 0-1 0 0,0 1 0 0 0,0 0 1 0 0,0 0-1 0 0,0 0 0 0 0,1 1 1 0 0,-1 0-1 0 0,-1 2 99 0 0,-10 5-120 0 0,1 0 0 0 0,1 1 0 0 0,0 0-1 0 0,0 2 1 0 0,2 0 0 0 0,-1 1 0 0 0,2 0 0 0 0,0 1 0 0 0,1 1 0 0 0,0 0 0 0 0,2 1 0 0 0,0 0 0 0 0,1 1-1 0 0,1 0 1 0 0,0 0 0 0 0,2 1 0 0 0,-3 11 120 0 0,1 3-174 0 0,2 0-1 0 0,2 1 1 0 0,1-1-1 0 0,2 1 1 0 0,1 8 174 0 0,1-26-88 0 0,1 0 1 0 0,1-1 0 0 0,0 1-1 0 0,1-1 1 0 0,1 1 0 0 0,0-1 0 0 0,1 0-1 0 0,1 0 1 0 0,1-1 0 0 0,0 1 0 0 0,8 11 87 0 0,-2-10-63 0 0,0-1-1 0 0,1-1 1 0 0,1 0 0 0 0,0-1 0 0 0,1-1-1 0 0,1 0 1 0 0,0-1 0 0 0,0-1 0 0 0,11 5 63 0 0,5 1-8 0 0,1-1 0 0 0,0-2 0 0 0,1-1 1 0 0,33 8 7 0 0,-35-15-11 0 0,0 0 0 0 0,0-2 0 0 0,0-2 1 0 0,0-1-1 0 0,0-1 0 0 0,0-2 1 0 0,0-1-1 0 0,23-6 11 0 0,-18 1-162 0 0,0-1-1 0 0,0-3 1 0 0,-2 0 0 0 0,1-3 0 0 0,-2-1-1 0 0,0-1 1 0 0,8-8 162 0 0,-29 18 239 0 0,-2-1 1 0 0,1-1-1 0 0,-1 0 1 0 0,-1-1-1 0 0,0 0 0 0 0,0-1 1 0 0,-1 0-1 0 0,0-1 0 0 0,-1 0 1 0 0,0 0-1 0 0,-1-1 1 0 0,0 0-1 0 0,-1-1 0 0 0,-1 0 1 0 0,0 0-1 0 0,-1 0 1 0 0,-1 0-1 0 0,0-1 0 0 0,0 0 1 0 0,-2 0-1 0 0,0 0 0 0 0,-1 0 1 0 0,0 0-1 0 0,-1-1-239 0 0,-3-25 398 0 0,-3 0-1 0 0,-1 0 1 0 0,-2 0-1 0 0,-1 1 1 0 0,-2 0 0 0 0,-2 1-1 0 0,-4-3-397 0 0,12 25 77 0 0,0 1 16 0 0,-1 0 0 0 0,0 0 0 0 0,-1 1 1 0 0,-1 0-1 0 0,0 0 0 0 0,-1 1 1 0 0,-11-12-94 0 0,13 18-5 0 0,0 0 0 0 0,-1 0 0 0 0,1 1 1 0 0,-1 1-1 0 0,-1-1 0 0 0,1 1 0 0 0,-1 1 1 0 0,0 0-1 0 0,-1 0 0 0 0,1 1 0 0 0,-1 0 1 0 0,-6-1 4 0 0,-1 1-38 0 0,0 1 1 0 0,0 0-1 0 0,0 1 1 0 0,0 1-1 0 0,-1 1 1 0 0,1 0-1 0 0,0 1 1 0 0,-16 4 37 0 0,9 0-28 0 0,0 2-1 0 0,0 1 1 0 0,1 1 0 0 0,1 1-1 0 0,-1 0 1 0 0,0 3 28 0 0,-11 6-361 0 0,0 2-1 0 0,-16 13 362 0 0,-4 13-3885 0 0,47-38 1233 0 0,0 0-1 0 0,1 1 1 0 0,-1-1-1 0 0,-3 8 2653 0 0,4-2-6044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0-22T14:15:02.331"/>
    </inkml:context>
    <inkml:brush xml:id="br0">
      <inkml:brushProperty name="width" value="0.05" units="cm"/>
      <inkml:brushProperty name="height" value="0.05" units="cm"/>
      <inkml:brushProperty name="color" value="#5B2D90"/>
    </inkml:brush>
  </inkml:definitions>
  <inkml:trace contextRef="#ctx0" brushRef="#br0">156 2 7546 0 0,'-6'-1'496'0'0,"0"1"0"0"0,0 0 0 0 0,0 0 0 0 0,0 0 1 0 0,0 1-1 0 0,1 0 0 0 0,-1 0 0 0 0,0 0 1 0 0,0 1-1 0 0,1-1 0 0 0,-1 2 0 0 0,1-1 0 0 0,0 0 1 0 0,0 1-1 0 0,-4 2-496 0 0,-21 18 744 0 0,27-18-768 0 0,-1-1 0 0 0,1 1 1 0 0,0 0-1 0 0,0 0 1 0 0,0 0-1 0 0,1 0 0 0 0,0 0 1 0 0,0 0-1 0 0,0 1 0 0 0,1-1 1 0 0,0 1-1 0 0,0-1 0 0 0,0 1 1 0 0,0 0-1 0 0,1-1 1 0 0,0 1-1 0 0,0 0 0 0 0,1-1 1 0 0,0 1-1 0 0,0-1 0 0 0,0 1 1 0 0,0-1-1 0 0,1 1 0 0 0,1 2 24 0 0,-1-3-53 0 0,0-1 0 0 0,0 0 0 0 0,1 0 0 0 0,-1 0 0 0 0,1 0 0 0 0,0 0 0 0 0,0 0 0 0 0,1-1 0 0 0,-1 1 0 0 0,1-1-1 0 0,-1 0 1 0 0,1 0 0 0 0,0 0 0 0 0,0-1 0 0 0,0 1 0 0 0,1-1 0 0 0,-1 0 0 0 0,1 0 0 0 0,-1-1 0 0 0,1 1 0 0 0,-1-1-1 0 0,1 0 1 0 0,0 0 0 0 0,0-1 0 0 0,0 1 0 0 0,-1-1 0 0 0,1 0 0 0 0,3-1 53 0 0,1 1 143 0 0,-1-1 0 0 0,1 0 1 0 0,-1-1-1 0 0,0 0 0 0 0,0 0 0 0 0,0-1 0 0 0,0 0 1 0 0,0 0-1 0 0,0-1 0 0 0,-1 0 0 0 0,0 0 1 0 0,0-1-1 0 0,0 0 0 0 0,0 0 0 0 0,-1 0 0 0 0,0-1 1 0 0,0 0-1 0 0,2-3-143 0 0,-8 7 229 0 0,1-1 1 0 0,-1 0 0 0 0,1 0-1 0 0,-1 1 1 0 0,0-1 0 0 0,0 0-1 0 0,0 0 1 0 0,-1 1 0 0 0,1-1-1 0 0,0 0 1 0 0,-1 1 0 0 0,0-1-1 0 0,0 0 1 0 0,0 1 0 0 0,0-1-1 0 0,0 1 1 0 0,0-1 0 0 0,-1 1-1 0 0,1 0 1 0 0,-2-2-230 0 0,-33-46 152 0 0,18 31-708 0 0,-4-6-3959 0 0,9 6-4823 0 0,12 15 3897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ko-KR" altLang="en-US"/>
          </a:p>
        </p:txBody>
      </p:sp>
      <p:sp>
        <p:nvSpPr>
          <p:cNvPr id="3" name="날짜 개체 틀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F5DFCEA0-5B9A-4902-AF00-7E6D6F987B14}" type="datetimeFigureOut">
              <a:rPr lang="ko-KR" altLang="en-US" smtClean="0"/>
              <a:t>2020-01-12</a:t>
            </a:fld>
            <a:endParaRPr lang="ko-KR" altLang="en-US"/>
          </a:p>
        </p:txBody>
      </p:sp>
      <p:sp>
        <p:nvSpPr>
          <p:cNvPr id="4" name="슬라이드 이미지 개체 틀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lang="ko-KR" altLang="en-US"/>
          </a:p>
        </p:txBody>
      </p:sp>
      <p:sp>
        <p:nvSpPr>
          <p:cNvPr id="5" name="슬라이드 노트 개체 틀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066F31B5-3733-4D62-BC5C-49B32BEE8D76}" type="slidenum">
              <a:rPr lang="ko-KR" altLang="en-US" smtClean="0"/>
              <a:t>‹#›</a:t>
            </a:fld>
            <a:endParaRPr lang="ko-KR" altLang="en-US"/>
          </a:p>
        </p:txBody>
      </p:sp>
    </p:spTree>
    <p:extLst>
      <p:ext uri="{BB962C8B-B14F-4D97-AF65-F5344CB8AC3E}">
        <p14:creationId xmlns:p14="http://schemas.microsoft.com/office/powerpoint/2010/main" val="26611109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66F31B5-3733-4D62-BC5C-49B32BEE8D76}" type="slidenum">
              <a:rPr lang="ko-KR" altLang="en-US" smtClean="0"/>
              <a:t>29</a:t>
            </a:fld>
            <a:endParaRPr lang="ko-KR" altLang="en-US"/>
          </a:p>
        </p:txBody>
      </p:sp>
    </p:spTree>
    <p:extLst>
      <p:ext uri="{BB962C8B-B14F-4D97-AF65-F5344CB8AC3E}">
        <p14:creationId xmlns:p14="http://schemas.microsoft.com/office/powerpoint/2010/main" val="215179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206347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321860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129014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13916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293744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396710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391666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105949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325419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188940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72BB3C6-83F6-4FFB-8BAC-26350096FA85}" type="datetimeFigureOut">
              <a:rPr lang="ko-KR" altLang="en-US" smtClean="0"/>
              <a:t>2020-01-12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C12E6A0-4016-4EF0-BF05-212C3BB4CA49}" type="slidenum">
              <a:rPr lang="ko-KR" altLang="en-US" smtClean="0"/>
              <a:t>‹#›</a:t>
            </a:fld>
            <a:endParaRPr lang="ko-KR" altLang="en-US"/>
          </a:p>
        </p:txBody>
      </p:sp>
    </p:spTree>
    <p:extLst>
      <p:ext uri="{BB962C8B-B14F-4D97-AF65-F5344CB8AC3E}">
        <p14:creationId xmlns:p14="http://schemas.microsoft.com/office/powerpoint/2010/main" val="67508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서울남산체 B" panose="02020503020101020101" pitchFamily="18" charset="-127"/>
                <a:ea typeface="서울남산체 B" panose="02020503020101020101" pitchFamily="18" charset="-127"/>
              </a:defRPr>
            </a:lvl1pPr>
          </a:lstStyle>
          <a:p>
            <a:fld id="{272BB3C6-83F6-4FFB-8BAC-26350096FA85}" type="datetimeFigureOut">
              <a:rPr lang="ko-KR" altLang="en-US" smtClean="0"/>
              <a:pPr/>
              <a:t>2020-01-12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서울남산체 B" panose="02020503020101020101" pitchFamily="18" charset="-127"/>
                <a:ea typeface="서울남산체 B" panose="02020503020101020101" pitchFamily="18" charset="-127"/>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서울남산체 B" panose="02020503020101020101" pitchFamily="18" charset="-127"/>
                <a:ea typeface="서울남산체 B" panose="02020503020101020101" pitchFamily="18" charset="-127"/>
              </a:defRPr>
            </a:lvl1pPr>
          </a:lstStyle>
          <a:p>
            <a:fld id="{9C12E6A0-4016-4EF0-BF05-212C3BB4CA49}" type="slidenum">
              <a:rPr lang="ko-KR" altLang="en-US" smtClean="0"/>
              <a:pPr/>
              <a:t>‹#›</a:t>
            </a:fld>
            <a:endParaRPr lang="ko-KR" altLang="en-US"/>
          </a:p>
        </p:txBody>
      </p:sp>
    </p:spTree>
    <p:extLst>
      <p:ext uri="{BB962C8B-B14F-4D97-AF65-F5344CB8AC3E}">
        <p14:creationId xmlns:p14="http://schemas.microsoft.com/office/powerpoint/2010/main" val="2887965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서울남산체 B" panose="02020503020101020101" pitchFamily="18" charset="-127"/>
          <a:ea typeface="서울남산체 B" panose="0202050302010102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서울남산체 B" panose="02020503020101020101" pitchFamily="18" charset="-127"/>
          <a:ea typeface="서울남산체 B" panose="0202050302010102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서울남산체 B" panose="02020503020101020101" pitchFamily="18" charset="-127"/>
          <a:ea typeface="서울남산체 B" panose="0202050302010102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서울남산체 B" panose="02020503020101020101" pitchFamily="18" charset="-127"/>
          <a:ea typeface="서울남산체 B" panose="0202050302010102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서울남산체 B" panose="02020503020101020101" pitchFamily="18" charset="-127"/>
          <a:ea typeface="서울남산체 B" panose="0202050302010102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서울남산체 B" panose="02020503020101020101" pitchFamily="18" charset="-127"/>
          <a:ea typeface="서울남산체 B" panose="020205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onchip.net/" TargetMode="External"/><Relationship Id="rId2" Type="http://schemas.openxmlformats.org/officeDocument/2006/relationships/hyperlink" Target="mailto:JeongGun.Lee@hallym.ac.k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4500.png"/><Relationship Id="rId42" Type="http://schemas.openxmlformats.org/officeDocument/2006/relationships/customXml" Target="../ink/ink21.xml"/><Relationship Id="rId47" Type="http://schemas.openxmlformats.org/officeDocument/2006/relationships/image" Target="../media/image4630.png"/><Relationship Id="rId63" Type="http://schemas.openxmlformats.org/officeDocument/2006/relationships/image" Target="../media/image4710.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840.png"/><Relationship Id="rId16" Type="http://schemas.openxmlformats.org/officeDocument/2006/relationships/customXml" Target="../ink/ink8.xml"/><Relationship Id="rId11" Type="http://schemas.openxmlformats.org/officeDocument/2006/relationships/image" Target="../media/image4450.png"/><Relationship Id="rId32" Type="http://schemas.openxmlformats.org/officeDocument/2006/relationships/customXml" Target="../ink/ink16.xml"/><Relationship Id="rId37" Type="http://schemas.openxmlformats.org/officeDocument/2006/relationships/image" Target="../media/image4580.png"/><Relationship Id="rId53" Type="http://schemas.openxmlformats.org/officeDocument/2006/relationships/image" Target="../media/image4660.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790.png"/><Relationship Id="rId5" Type="http://schemas.openxmlformats.org/officeDocument/2006/relationships/image" Target="../media/image4420.png"/><Relationship Id="rId90"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4530.png"/><Relationship Id="rId30" Type="http://schemas.openxmlformats.org/officeDocument/2006/relationships/customXml" Target="../ink/ink15.xml"/><Relationship Id="rId35" Type="http://schemas.openxmlformats.org/officeDocument/2006/relationships/image" Target="../media/image4570.png"/><Relationship Id="rId43" Type="http://schemas.openxmlformats.org/officeDocument/2006/relationships/image" Target="../media/image461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740.png"/><Relationship Id="rId77" Type="http://schemas.openxmlformats.org/officeDocument/2006/relationships/image" Target="../media/image4780.png"/><Relationship Id="rId8" Type="http://schemas.openxmlformats.org/officeDocument/2006/relationships/customXml" Target="../ink/ink4.xml"/><Relationship Id="rId51" Type="http://schemas.openxmlformats.org/officeDocument/2006/relationships/image" Target="../media/image4650.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4820.png"/><Relationship Id="rId3" Type="http://schemas.openxmlformats.org/officeDocument/2006/relationships/image" Target="../media/image4410.png"/><Relationship Id="rId12" Type="http://schemas.openxmlformats.org/officeDocument/2006/relationships/customXml" Target="../ink/ink6.xml"/><Relationship Id="rId17" Type="http://schemas.openxmlformats.org/officeDocument/2006/relationships/image" Target="../media/image4480.png"/><Relationship Id="rId25" Type="http://schemas.openxmlformats.org/officeDocument/2006/relationships/image" Target="../media/image4520.png"/><Relationship Id="rId33" Type="http://schemas.openxmlformats.org/officeDocument/2006/relationships/image" Target="../media/image4560.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4690.png"/><Relationship Id="rId67" Type="http://schemas.openxmlformats.org/officeDocument/2006/relationships/image" Target="../media/image4730.png"/><Relationship Id="rId20" Type="http://schemas.openxmlformats.org/officeDocument/2006/relationships/customXml" Target="../ink/ink10.xml"/><Relationship Id="rId41" Type="http://schemas.openxmlformats.org/officeDocument/2006/relationships/image" Target="../media/image4600.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770.png"/><Relationship Id="rId83" Type="http://schemas.openxmlformats.org/officeDocument/2006/relationships/image" Target="../media/image4810.png"/><Relationship Id="rId88" Type="http://schemas.openxmlformats.org/officeDocument/2006/relationships/customXml" Target="../ink/ink44.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4470.png"/><Relationship Id="rId23" Type="http://schemas.openxmlformats.org/officeDocument/2006/relationships/image" Target="../media/image451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640.png"/><Relationship Id="rId57" Type="http://schemas.openxmlformats.org/officeDocument/2006/relationships/image" Target="../media/image4680.png"/><Relationship Id="rId10" Type="http://schemas.openxmlformats.org/officeDocument/2006/relationships/customXml" Target="../ink/ink5.xml"/><Relationship Id="rId31" Type="http://schemas.openxmlformats.org/officeDocument/2006/relationships/image" Target="../media/image4550.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720.png"/><Relationship Id="rId73" Type="http://schemas.openxmlformats.org/officeDocument/2006/relationships/image" Target="../media/image4760.png"/><Relationship Id="rId78" Type="http://schemas.openxmlformats.org/officeDocument/2006/relationships/customXml" Target="../ink/ink39.xml"/><Relationship Id="rId81" Type="http://schemas.openxmlformats.org/officeDocument/2006/relationships/image" Target="../media/image4800.png"/><Relationship Id="rId86" Type="http://schemas.openxmlformats.org/officeDocument/2006/relationships/customXml" Target="../ink/ink43.xml"/><Relationship Id="rId4" Type="http://schemas.openxmlformats.org/officeDocument/2006/relationships/customXml" Target="../ink/ink2.xml"/><Relationship Id="rId9" Type="http://schemas.openxmlformats.org/officeDocument/2006/relationships/image" Target="../media/image4440.png"/><Relationship Id="rId13" Type="http://schemas.openxmlformats.org/officeDocument/2006/relationships/image" Target="../media/image4460.png"/><Relationship Id="rId18" Type="http://schemas.openxmlformats.org/officeDocument/2006/relationships/customXml" Target="../ink/ink9.xml"/><Relationship Id="rId39" Type="http://schemas.openxmlformats.org/officeDocument/2006/relationships/image" Target="../media/image459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70.png"/><Relationship Id="rId76" Type="http://schemas.openxmlformats.org/officeDocument/2006/relationships/customXml" Target="../ink/ink38.xml"/><Relationship Id="rId7" Type="http://schemas.openxmlformats.org/officeDocument/2006/relationships/image" Target="../media/image4430.png"/><Relationship Id="rId71" Type="http://schemas.openxmlformats.org/officeDocument/2006/relationships/image" Target="../media/image4750.png"/><Relationship Id="rId2" Type="http://schemas.openxmlformats.org/officeDocument/2006/relationships/customXml" Target="../ink/ink1.xml"/><Relationship Id="rId29" Type="http://schemas.openxmlformats.org/officeDocument/2006/relationships/image" Target="../media/image454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620.png"/><Relationship Id="rId66" Type="http://schemas.openxmlformats.org/officeDocument/2006/relationships/customXml" Target="../ink/ink33.xml"/><Relationship Id="rId87" Type="http://schemas.openxmlformats.org/officeDocument/2006/relationships/image" Target="../media/image4830.png"/><Relationship Id="rId61" Type="http://schemas.openxmlformats.org/officeDocument/2006/relationships/image" Target="../media/image4700.png"/><Relationship Id="rId82" Type="http://schemas.openxmlformats.org/officeDocument/2006/relationships/customXml" Target="../ink/ink41.xml"/><Relationship Id="rId19" Type="http://schemas.openxmlformats.org/officeDocument/2006/relationships/image" Target="../media/image4490.png"/></Relationships>
</file>

<file path=ppt/slides/_rels/slide13.xml.rels><?xml version="1.0" encoding="UTF-8" standalone="yes"?>
<Relationships xmlns="http://schemas.openxmlformats.org/package/2006/relationships"><Relationship Id="rId72" Type="http://schemas.openxmlformats.org/officeDocument/2006/relationships/customXml" Target="../ink/ink51.xml"/><Relationship Id="rId80" Type="http://schemas.openxmlformats.org/officeDocument/2006/relationships/customXml" Target="../ink/ink55.xml"/><Relationship Id="rId85" Type="http://schemas.openxmlformats.org/officeDocument/2006/relationships/image" Target="../media/image4820.png"/><Relationship Id="rId63" Type="http://schemas.openxmlformats.org/officeDocument/2006/relationships/image" Target="../media/image4710.png"/><Relationship Id="rId68" Type="http://schemas.openxmlformats.org/officeDocument/2006/relationships/customXml" Target="../ink/ink49.xml"/><Relationship Id="rId76" Type="http://schemas.openxmlformats.org/officeDocument/2006/relationships/customXml" Target="../ink/ink53.xml"/><Relationship Id="rId84" Type="http://schemas.openxmlformats.org/officeDocument/2006/relationships/customXml" Target="../ink/ink57.xml"/><Relationship Id="rId89" Type="http://schemas.openxmlformats.org/officeDocument/2006/relationships/image" Target="../media/image4840.png"/><Relationship Id="rId67" Type="http://schemas.openxmlformats.org/officeDocument/2006/relationships/image" Target="../media/image4730.png"/><Relationship Id="rId71" Type="http://schemas.openxmlformats.org/officeDocument/2006/relationships/image" Target="../media/image4750.png"/><Relationship Id="rId2" Type="http://schemas.openxmlformats.org/officeDocument/2006/relationships/customXml" Target="../ink/ink45.xml"/><Relationship Id="rId62" Type="http://schemas.openxmlformats.org/officeDocument/2006/relationships/customXml" Target="../ink/ink46.xml"/><Relationship Id="rId70" Type="http://schemas.openxmlformats.org/officeDocument/2006/relationships/customXml" Target="../ink/ink50.xml"/><Relationship Id="rId75" Type="http://schemas.openxmlformats.org/officeDocument/2006/relationships/image" Target="../media/image4770.png"/><Relationship Id="rId83" Type="http://schemas.openxmlformats.org/officeDocument/2006/relationships/image" Target="../media/image4810.png"/><Relationship Id="rId88" Type="http://schemas.openxmlformats.org/officeDocument/2006/relationships/customXml" Target="../ink/ink59.xml"/><Relationship Id="rId1" Type="http://schemas.openxmlformats.org/officeDocument/2006/relationships/slideLayout" Target="../slideLayouts/slideLayout7.xml"/><Relationship Id="rId66" Type="http://schemas.openxmlformats.org/officeDocument/2006/relationships/customXml" Target="../ink/ink48.xml"/><Relationship Id="rId74" Type="http://schemas.openxmlformats.org/officeDocument/2006/relationships/customXml" Target="../ink/ink52.xml"/><Relationship Id="rId79" Type="http://schemas.openxmlformats.org/officeDocument/2006/relationships/image" Target="../media/image4790.png"/><Relationship Id="rId87" Type="http://schemas.openxmlformats.org/officeDocument/2006/relationships/image" Target="../media/image4830.png"/><Relationship Id="rId61" Type="http://schemas.openxmlformats.org/officeDocument/2006/relationships/image" Target="../media/image4700.png"/><Relationship Id="rId82" Type="http://schemas.openxmlformats.org/officeDocument/2006/relationships/customXml" Target="../ink/ink56.xml"/><Relationship Id="rId90" Type="http://schemas.openxmlformats.org/officeDocument/2006/relationships/image" Target="../media/image11.png"/><Relationship Id="rId65" Type="http://schemas.openxmlformats.org/officeDocument/2006/relationships/image" Target="../media/image4720.png"/><Relationship Id="rId73" Type="http://schemas.openxmlformats.org/officeDocument/2006/relationships/image" Target="../media/image4760.png"/><Relationship Id="rId78" Type="http://schemas.openxmlformats.org/officeDocument/2006/relationships/customXml" Target="../ink/ink54.xml"/><Relationship Id="rId81" Type="http://schemas.openxmlformats.org/officeDocument/2006/relationships/image" Target="../media/image4800.png"/><Relationship Id="rId86" Type="http://schemas.openxmlformats.org/officeDocument/2006/relationships/customXml" Target="../ink/ink58.xml"/><Relationship Id="rId64" Type="http://schemas.openxmlformats.org/officeDocument/2006/relationships/customXml" Target="../ink/ink47.xml"/><Relationship Id="rId69" Type="http://schemas.openxmlformats.org/officeDocument/2006/relationships/image" Target="../media/image4740.png"/><Relationship Id="rId77" Type="http://schemas.openxmlformats.org/officeDocument/2006/relationships/image" Target="../media/image4780.png"/></Relationships>
</file>

<file path=ppt/slides/_rels/slide14.xml.rels><?xml version="1.0" encoding="UTF-8" standalone="yes"?>
<Relationships xmlns="http://schemas.openxmlformats.org/package/2006/relationships"><Relationship Id="rId117" Type="http://schemas.openxmlformats.org/officeDocument/2006/relationships/customXml" Target="../ink/ink117.xml"/><Relationship Id="rId21" Type="http://schemas.openxmlformats.org/officeDocument/2006/relationships/customXml" Target="../ink/ink69.xml"/><Relationship Id="rId42" Type="http://schemas.openxmlformats.org/officeDocument/2006/relationships/image" Target="../media/image5070.png"/><Relationship Id="rId63" Type="http://schemas.openxmlformats.org/officeDocument/2006/relationships/customXml" Target="../ink/ink90.xml"/><Relationship Id="rId84" Type="http://schemas.openxmlformats.org/officeDocument/2006/relationships/image" Target="../media/image528.png"/><Relationship Id="rId138" Type="http://schemas.openxmlformats.org/officeDocument/2006/relationships/image" Target="../media/image555.png"/><Relationship Id="rId159" Type="http://schemas.openxmlformats.org/officeDocument/2006/relationships/customXml" Target="../ink/ink138.xml"/><Relationship Id="rId170" Type="http://schemas.openxmlformats.org/officeDocument/2006/relationships/image" Target="../media/image571.png"/><Relationship Id="rId191" Type="http://schemas.openxmlformats.org/officeDocument/2006/relationships/customXml" Target="../ink/ink154.xml"/><Relationship Id="rId107" Type="http://schemas.openxmlformats.org/officeDocument/2006/relationships/customXml" Target="../ink/ink112.xml"/><Relationship Id="rId11" Type="http://schemas.openxmlformats.org/officeDocument/2006/relationships/customXml" Target="../ink/ink64.xml"/><Relationship Id="rId32" Type="http://schemas.openxmlformats.org/officeDocument/2006/relationships/image" Target="../media/image5020.png"/><Relationship Id="rId53" Type="http://schemas.openxmlformats.org/officeDocument/2006/relationships/customXml" Target="../ink/ink85.xml"/><Relationship Id="rId74" Type="http://schemas.openxmlformats.org/officeDocument/2006/relationships/image" Target="../media/image523.png"/><Relationship Id="rId128" Type="http://schemas.openxmlformats.org/officeDocument/2006/relationships/image" Target="../media/image550.png"/><Relationship Id="rId149" Type="http://schemas.openxmlformats.org/officeDocument/2006/relationships/customXml" Target="../ink/ink133.xml"/><Relationship Id="rId5" Type="http://schemas.openxmlformats.org/officeDocument/2006/relationships/customXml" Target="../ink/ink61.xml"/><Relationship Id="rId95" Type="http://schemas.openxmlformats.org/officeDocument/2006/relationships/customXml" Target="../ink/ink106.xml"/><Relationship Id="rId160" Type="http://schemas.openxmlformats.org/officeDocument/2006/relationships/image" Target="../media/image566.png"/><Relationship Id="rId181" Type="http://schemas.openxmlformats.org/officeDocument/2006/relationships/customXml" Target="../ink/ink149.xml"/><Relationship Id="rId22" Type="http://schemas.openxmlformats.org/officeDocument/2006/relationships/image" Target="../media/image4970.png"/><Relationship Id="rId43" Type="http://schemas.openxmlformats.org/officeDocument/2006/relationships/customXml" Target="../ink/ink80.xml"/><Relationship Id="rId64" Type="http://schemas.openxmlformats.org/officeDocument/2006/relationships/image" Target="../media/image5180.png"/><Relationship Id="rId118" Type="http://schemas.openxmlformats.org/officeDocument/2006/relationships/image" Target="../media/image545.png"/><Relationship Id="rId139" Type="http://schemas.openxmlformats.org/officeDocument/2006/relationships/customXml" Target="../ink/ink128.xml"/><Relationship Id="rId85" Type="http://schemas.openxmlformats.org/officeDocument/2006/relationships/customXml" Target="../ink/ink101.xml"/><Relationship Id="rId150" Type="http://schemas.openxmlformats.org/officeDocument/2006/relationships/image" Target="../media/image561.png"/><Relationship Id="rId171" Type="http://schemas.openxmlformats.org/officeDocument/2006/relationships/customXml" Target="../ink/ink144.xml"/><Relationship Id="rId192" Type="http://schemas.openxmlformats.org/officeDocument/2006/relationships/image" Target="../media/image582.png"/><Relationship Id="rId12" Type="http://schemas.openxmlformats.org/officeDocument/2006/relationships/image" Target="../media/image4920.png"/><Relationship Id="rId33" Type="http://schemas.openxmlformats.org/officeDocument/2006/relationships/customXml" Target="../ink/ink75.xml"/><Relationship Id="rId108" Type="http://schemas.openxmlformats.org/officeDocument/2006/relationships/image" Target="../media/image540.png"/><Relationship Id="rId129" Type="http://schemas.openxmlformats.org/officeDocument/2006/relationships/customXml" Target="../ink/ink123.xml"/><Relationship Id="rId54" Type="http://schemas.openxmlformats.org/officeDocument/2006/relationships/image" Target="../media/image5130.png"/><Relationship Id="rId75" Type="http://schemas.openxmlformats.org/officeDocument/2006/relationships/customXml" Target="../ink/ink96.xml"/><Relationship Id="rId96" Type="http://schemas.openxmlformats.org/officeDocument/2006/relationships/image" Target="../media/image534.png"/><Relationship Id="rId140" Type="http://schemas.openxmlformats.org/officeDocument/2006/relationships/image" Target="../media/image556.png"/><Relationship Id="rId161" Type="http://schemas.openxmlformats.org/officeDocument/2006/relationships/customXml" Target="../ink/ink139.xml"/><Relationship Id="rId182" Type="http://schemas.openxmlformats.org/officeDocument/2006/relationships/image" Target="../media/image577.png"/><Relationship Id="rId6" Type="http://schemas.openxmlformats.org/officeDocument/2006/relationships/image" Target="../media/image4890.png"/><Relationship Id="rId23" Type="http://schemas.openxmlformats.org/officeDocument/2006/relationships/customXml" Target="../ink/ink70.xml"/><Relationship Id="rId119" Type="http://schemas.openxmlformats.org/officeDocument/2006/relationships/customXml" Target="../ink/ink118.xml"/><Relationship Id="rId44" Type="http://schemas.openxmlformats.org/officeDocument/2006/relationships/image" Target="../media/image5080.png"/><Relationship Id="rId65" Type="http://schemas.openxmlformats.org/officeDocument/2006/relationships/customXml" Target="../ink/ink91.xml"/><Relationship Id="rId86" Type="http://schemas.openxmlformats.org/officeDocument/2006/relationships/image" Target="../media/image529.png"/><Relationship Id="rId130" Type="http://schemas.openxmlformats.org/officeDocument/2006/relationships/image" Target="../media/image551.png"/><Relationship Id="rId151" Type="http://schemas.openxmlformats.org/officeDocument/2006/relationships/customXml" Target="../ink/ink134.xml"/><Relationship Id="rId172" Type="http://schemas.openxmlformats.org/officeDocument/2006/relationships/image" Target="../media/image572.png"/><Relationship Id="rId193" Type="http://schemas.openxmlformats.org/officeDocument/2006/relationships/customXml" Target="../ink/ink155.xml"/><Relationship Id="rId13" Type="http://schemas.openxmlformats.org/officeDocument/2006/relationships/customXml" Target="../ink/ink65.xml"/><Relationship Id="rId109" Type="http://schemas.openxmlformats.org/officeDocument/2006/relationships/customXml" Target="../ink/ink113.xml"/><Relationship Id="rId34" Type="http://schemas.openxmlformats.org/officeDocument/2006/relationships/image" Target="../media/image5030.png"/><Relationship Id="rId50" Type="http://schemas.openxmlformats.org/officeDocument/2006/relationships/image" Target="../media/image5110.png"/><Relationship Id="rId55" Type="http://schemas.openxmlformats.org/officeDocument/2006/relationships/customXml" Target="../ink/ink86.xml"/><Relationship Id="rId76" Type="http://schemas.openxmlformats.org/officeDocument/2006/relationships/image" Target="../media/image524.png"/><Relationship Id="rId97" Type="http://schemas.openxmlformats.org/officeDocument/2006/relationships/customXml" Target="../ink/ink107.xml"/><Relationship Id="rId104" Type="http://schemas.openxmlformats.org/officeDocument/2006/relationships/image" Target="../media/image538.png"/><Relationship Id="rId120" Type="http://schemas.openxmlformats.org/officeDocument/2006/relationships/image" Target="../media/image546.png"/><Relationship Id="rId125" Type="http://schemas.openxmlformats.org/officeDocument/2006/relationships/customXml" Target="../ink/ink121.xml"/><Relationship Id="rId141" Type="http://schemas.openxmlformats.org/officeDocument/2006/relationships/customXml" Target="../ink/ink129.xml"/><Relationship Id="rId146" Type="http://schemas.openxmlformats.org/officeDocument/2006/relationships/image" Target="../media/image559.png"/><Relationship Id="rId167" Type="http://schemas.openxmlformats.org/officeDocument/2006/relationships/customXml" Target="../ink/ink142.xml"/><Relationship Id="rId188" Type="http://schemas.openxmlformats.org/officeDocument/2006/relationships/image" Target="../media/image580.png"/><Relationship Id="rId7" Type="http://schemas.openxmlformats.org/officeDocument/2006/relationships/customXml" Target="../ink/ink62.xml"/><Relationship Id="rId71" Type="http://schemas.openxmlformats.org/officeDocument/2006/relationships/customXml" Target="../ink/ink94.xml"/><Relationship Id="rId92" Type="http://schemas.openxmlformats.org/officeDocument/2006/relationships/image" Target="../media/image532.png"/><Relationship Id="rId162" Type="http://schemas.openxmlformats.org/officeDocument/2006/relationships/image" Target="../media/image567.png"/><Relationship Id="rId183" Type="http://schemas.openxmlformats.org/officeDocument/2006/relationships/customXml" Target="../ink/ink150.xml"/><Relationship Id="rId2" Type="http://schemas.openxmlformats.org/officeDocument/2006/relationships/image" Target="../media/image12.png"/><Relationship Id="rId29" Type="http://schemas.openxmlformats.org/officeDocument/2006/relationships/customXml" Target="../ink/ink73.xml"/><Relationship Id="rId24" Type="http://schemas.openxmlformats.org/officeDocument/2006/relationships/image" Target="../media/image4980.png"/><Relationship Id="rId40" Type="http://schemas.openxmlformats.org/officeDocument/2006/relationships/image" Target="../media/image5060.png"/><Relationship Id="rId45" Type="http://schemas.openxmlformats.org/officeDocument/2006/relationships/customXml" Target="../ink/ink81.xml"/><Relationship Id="rId66" Type="http://schemas.openxmlformats.org/officeDocument/2006/relationships/image" Target="../media/image5190.png"/><Relationship Id="rId87" Type="http://schemas.openxmlformats.org/officeDocument/2006/relationships/customXml" Target="../ink/ink102.xml"/><Relationship Id="rId110" Type="http://schemas.openxmlformats.org/officeDocument/2006/relationships/image" Target="../media/image541.png"/><Relationship Id="rId115" Type="http://schemas.openxmlformats.org/officeDocument/2006/relationships/customXml" Target="../ink/ink116.xml"/><Relationship Id="rId131" Type="http://schemas.openxmlformats.org/officeDocument/2006/relationships/customXml" Target="../ink/ink124.xml"/><Relationship Id="rId136" Type="http://schemas.openxmlformats.org/officeDocument/2006/relationships/image" Target="../media/image554.png"/><Relationship Id="rId157" Type="http://schemas.openxmlformats.org/officeDocument/2006/relationships/customXml" Target="../ink/ink137.xml"/><Relationship Id="rId178" Type="http://schemas.openxmlformats.org/officeDocument/2006/relationships/image" Target="../media/image575.png"/><Relationship Id="rId61" Type="http://schemas.openxmlformats.org/officeDocument/2006/relationships/customXml" Target="../ink/ink89.xml"/><Relationship Id="rId82" Type="http://schemas.openxmlformats.org/officeDocument/2006/relationships/image" Target="../media/image527.png"/><Relationship Id="rId152" Type="http://schemas.openxmlformats.org/officeDocument/2006/relationships/image" Target="../media/image562.png"/><Relationship Id="rId173" Type="http://schemas.openxmlformats.org/officeDocument/2006/relationships/customXml" Target="../ink/ink145.xml"/><Relationship Id="rId194" Type="http://schemas.openxmlformats.org/officeDocument/2006/relationships/image" Target="../media/image583.png"/><Relationship Id="rId19" Type="http://schemas.openxmlformats.org/officeDocument/2006/relationships/customXml" Target="../ink/ink68.xml"/><Relationship Id="rId14" Type="http://schemas.openxmlformats.org/officeDocument/2006/relationships/image" Target="../media/image4930.png"/><Relationship Id="rId30" Type="http://schemas.openxmlformats.org/officeDocument/2006/relationships/image" Target="../media/image5010.png"/><Relationship Id="rId35" Type="http://schemas.openxmlformats.org/officeDocument/2006/relationships/customXml" Target="../ink/ink76.xml"/><Relationship Id="rId56" Type="http://schemas.openxmlformats.org/officeDocument/2006/relationships/image" Target="../media/image5140.png"/><Relationship Id="rId77" Type="http://schemas.openxmlformats.org/officeDocument/2006/relationships/customXml" Target="../ink/ink97.xml"/><Relationship Id="rId100" Type="http://schemas.openxmlformats.org/officeDocument/2006/relationships/image" Target="../media/image536.png"/><Relationship Id="rId105" Type="http://schemas.openxmlformats.org/officeDocument/2006/relationships/customXml" Target="../ink/ink111.xml"/><Relationship Id="rId126" Type="http://schemas.openxmlformats.org/officeDocument/2006/relationships/image" Target="../media/image549.png"/><Relationship Id="rId147" Type="http://schemas.openxmlformats.org/officeDocument/2006/relationships/customXml" Target="../ink/ink132.xml"/><Relationship Id="rId168" Type="http://schemas.openxmlformats.org/officeDocument/2006/relationships/image" Target="../media/image570.png"/><Relationship Id="rId8" Type="http://schemas.openxmlformats.org/officeDocument/2006/relationships/image" Target="../media/image4900.png"/><Relationship Id="rId51" Type="http://schemas.openxmlformats.org/officeDocument/2006/relationships/customXml" Target="../ink/ink84.xml"/><Relationship Id="rId72" Type="http://schemas.openxmlformats.org/officeDocument/2006/relationships/image" Target="../media/image522.png"/><Relationship Id="rId93" Type="http://schemas.openxmlformats.org/officeDocument/2006/relationships/customXml" Target="../ink/ink105.xml"/><Relationship Id="rId98" Type="http://schemas.openxmlformats.org/officeDocument/2006/relationships/image" Target="../media/image535.png"/><Relationship Id="rId121" Type="http://schemas.openxmlformats.org/officeDocument/2006/relationships/customXml" Target="../ink/ink119.xml"/><Relationship Id="rId142" Type="http://schemas.openxmlformats.org/officeDocument/2006/relationships/image" Target="../media/image557.png"/><Relationship Id="rId163" Type="http://schemas.openxmlformats.org/officeDocument/2006/relationships/customXml" Target="../ink/ink140.xml"/><Relationship Id="rId184" Type="http://schemas.openxmlformats.org/officeDocument/2006/relationships/image" Target="../media/image578.png"/><Relationship Id="rId189" Type="http://schemas.openxmlformats.org/officeDocument/2006/relationships/customXml" Target="../ink/ink153.xml"/><Relationship Id="rId3" Type="http://schemas.openxmlformats.org/officeDocument/2006/relationships/customXml" Target="../ink/ink60.xml"/><Relationship Id="rId25" Type="http://schemas.openxmlformats.org/officeDocument/2006/relationships/customXml" Target="../ink/ink71.xml"/><Relationship Id="rId46" Type="http://schemas.openxmlformats.org/officeDocument/2006/relationships/image" Target="../media/image5090.png"/><Relationship Id="rId67" Type="http://schemas.openxmlformats.org/officeDocument/2006/relationships/customXml" Target="../ink/ink92.xml"/><Relationship Id="rId116" Type="http://schemas.openxmlformats.org/officeDocument/2006/relationships/image" Target="../media/image544.png"/><Relationship Id="rId137" Type="http://schemas.openxmlformats.org/officeDocument/2006/relationships/customXml" Target="../ink/ink127.xml"/><Relationship Id="rId158" Type="http://schemas.openxmlformats.org/officeDocument/2006/relationships/image" Target="../media/image565.png"/><Relationship Id="rId20" Type="http://schemas.openxmlformats.org/officeDocument/2006/relationships/image" Target="../media/image4960.png"/><Relationship Id="rId41" Type="http://schemas.openxmlformats.org/officeDocument/2006/relationships/customXml" Target="../ink/ink79.xml"/><Relationship Id="rId62" Type="http://schemas.openxmlformats.org/officeDocument/2006/relationships/image" Target="../media/image5170.png"/><Relationship Id="rId83" Type="http://schemas.openxmlformats.org/officeDocument/2006/relationships/customXml" Target="../ink/ink100.xml"/><Relationship Id="rId88" Type="http://schemas.openxmlformats.org/officeDocument/2006/relationships/image" Target="../media/image530.png"/><Relationship Id="rId111" Type="http://schemas.openxmlformats.org/officeDocument/2006/relationships/customXml" Target="../ink/ink114.xml"/><Relationship Id="rId132" Type="http://schemas.openxmlformats.org/officeDocument/2006/relationships/image" Target="../media/image552.png"/><Relationship Id="rId153" Type="http://schemas.openxmlformats.org/officeDocument/2006/relationships/customXml" Target="../ink/ink135.xml"/><Relationship Id="rId174" Type="http://schemas.openxmlformats.org/officeDocument/2006/relationships/image" Target="../media/image573.png"/><Relationship Id="rId179" Type="http://schemas.openxmlformats.org/officeDocument/2006/relationships/customXml" Target="../ink/ink148.xml"/><Relationship Id="rId190" Type="http://schemas.openxmlformats.org/officeDocument/2006/relationships/image" Target="../media/image581.png"/><Relationship Id="rId15" Type="http://schemas.openxmlformats.org/officeDocument/2006/relationships/customXml" Target="../ink/ink66.xml"/><Relationship Id="rId36" Type="http://schemas.openxmlformats.org/officeDocument/2006/relationships/image" Target="../media/image5040.png"/><Relationship Id="rId57" Type="http://schemas.openxmlformats.org/officeDocument/2006/relationships/customXml" Target="../ink/ink87.xml"/><Relationship Id="rId106" Type="http://schemas.openxmlformats.org/officeDocument/2006/relationships/image" Target="../media/image539.png"/><Relationship Id="rId127" Type="http://schemas.openxmlformats.org/officeDocument/2006/relationships/customXml" Target="../ink/ink122.xml"/><Relationship Id="rId10" Type="http://schemas.openxmlformats.org/officeDocument/2006/relationships/image" Target="../media/image4910.png"/><Relationship Id="rId31" Type="http://schemas.openxmlformats.org/officeDocument/2006/relationships/customXml" Target="../ink/ink74.xml"/><Relationship Id="rId52" Type="http://schemas.openxmlformats.org/officeDocument/2006/relationships/image" Target="../media/image5120.png"/><Relationship Id="rId73" Type="http://schemas.openxmlformats.org/officeDocument/2006/relationships/customXml" Target="../ink/ink95.xml"/><Relationship Id="rId78" Type="http://schemas.openxmlformats.org/officeDocument/2006/relationships/image" Target="../media/image525.png"/><Relationship Id="rId94" Type="http://schemas.openxmlformats.org/officeDocument/2006/relationships/image" Target="../media/image533.png"/><Relationship Id="rId99" Type="http://schemas.openxmlformats.org/officeDocument/2006/relationships/customXml" Target="../ink/ink108.xml"/><Relationship Id="rId101" Type="http://schemas.openxmlformats.org/officeDocument/2006/relationships/customXml" Target="../ink/ink109.xml"/><Relationship Id="rId122" Type="http://schemas.openxmlformats.org/officeDocument/2006/relationships/image" Target="../media/image547.png"/><Relationship Id="rId143" Type="http://schemas.openxmlformats.org/officeDocument/2006/relationships/customXml" Target="../ink/ink130.xml"/><Relationship Id="rId148" Type="http://schemas.openxmlformats.org/officeDocument/2006/relationships/image" Target="../media/image560.png"/><Relationship Id="rId164" Type="http://schemas.openxmlformats.org/officeDocument/2006/relationships/image" Target="../media/image568.png"/><Relationship Id="rId169" Type="http://schemas.openxmlformats.org/officeDocument/2006/relationships/customXml" Target="../ink/ink143.xml"/><Relationship Id="rId185" Type="http://schemas.openxmlformats.org/officeDocument/2006/relationships/customXml" Target="../ink/ink151.xml"/><Relationship Id="rId4" Type="http://schemas.openxmlformats.org/officeDocument/2006/relationships/image" Target="../media/image4880.png"/><Relationship Id="rId9" Type="http://schemas.openxmlformats.org/officeDocument/2006/relationships/customXml" Target="../ink/ink63.xml"/><Relationship Id="rId180" Type="http://schemas.openxmlformats.org/officeDocument/2006/relationships/image" Target="../media/image576.png"/><Relationship Id="rId26" Type="http://schemas.openxmlformats.org/officeDocument/2006/relationships/image" Target="../media/image4990.png"/><Relationship Id="rId47" Type="http://schemas.openxmlformats.org/officeDocument/2006/relationships/customXml" Target="../ink/ink82.xml"/><Relationship Id="rId68" Type="http://schemas.openxmlformats.org/officeDocument/2006/relationships/image" Target="../media/image520.png"/><Relationship Id="rId89" Type="http://schemas.openxmlformats.org/officeDocument/2006/relationships/customXml" Target="../ink/ink103.xml"/><Relationship Id="rId112" Type="http://schemas.openxmlformats.org/officeDocument/2006/relationships/image" Target="../media/image542.png"/><Relationship Id="rId133" Type="http://schemas.openxmlformats.org/officeDocument/2006/relationships/customXml" Target="../ink/ink125.xml"/><Relationship Id="rId154" Type="http://schemas.openxmlformats.org/officeDocument/2006/relationships/image" Target="../media/image563.png"/><Relationship Id="rId175" Type="http://schemas.openxmlformats.org/officeDocument/2006/relationships/customXml" Target="../ink/ink146.xml"/><Relationship Id="rId16" Type="http://schemas.openxmlformats.org/officeDocument/2006/relationships/image" Target="../media/image4940.png"/><Relationship Id="rId37" Type="http://schemas.openxmlformats.org/officeDocument/2006/relationships/customXml" Target="../ink/ink77.xml"/><Relationship Id="rId58" Type="http://schemas.openxmlformats.org/officeDocument/2006/relationships/image" Target="../media/image5150.png"/><Relationship Id="rId79" Type="http://schemas.openxmlformats.org/officeDocument/2006/relationships/customXml" Target="../ink/ink98.xml"/><Relationship Id="rId102" Type="http://schemas.openxmlformats.org/officeDocument/2006/relationships/image" Target="../media/image537.png"/><Relationship Id="rId123" Type="http://schemas.openxmlformats.org/officeDocument/2006/relationships/customXml" Target="../ink/ink120.xml"/><Relationship Id="rId144" Type="http://schemas.openxmlformats.org/officeDocument/2006/relationships/image" Target="../media/image558.png"/><Relationship Id="rId90" Type="http://schemas.openxmlformats.org/officeDocument/2006/relationships/image" Target="../media/image531.png"/><Relationship Id="rId165" Type="http://schemas.openxmlformats.org/officeDocument/2006/relationships/customXml" Target="../ink/ink141.xml"/><Relationship Id="rId186" Type="http://schemas.openxmlformats.org/officeDocument/2006/relationships/image" Target="../media/image579.png"/><Relationship Id="rId27" Type="http://schemas.openxmlformats.org/officeDocument/2006/relationships/customXml" Target="../ink/ink72.xml"/><Relationship Id="rId48" Type="http://schemas.openxmlformats.org/officeDocument/2006/relationships/image" Target="../media/image510.png"/><Relationship Id="rId69" Type="http://schemas.openxmlformats.org/officeDocument/2006/relationships/customXml" Target="../ink/ink93.xml"/><Relationship Id="rId113" Type="http://schemas.openxmlformats.org/officeDocument/2006/relationships/customXml" Target="../ink/ink115.xml"/><Relationship Id="rId134" Type="http://schemas.openxmlformats.org/officeDocument/2006/relationships/image" Target="../media/image553.png"/><Relationship Id="rId80" Type="http://schemas.openxmlformats.org/officeDocument/2006/relationships/image" Target="../media/image526.png"/><Relationship Id="rId155" Type="http://schemas.openxmlformats.org/officeDocument/2006/relationships/customXml" Target="../ink/ink136.xml"/><Relationship Id="rId176" Type="http://schemas.openxmlformats.org/officeDocument/2006/relationships/image" Target="../media/image574.png"/><Relationship Id="rId17" Type="http://schemas.openxmlformats.org/officeDocument/2006/relationships/customXml" Target="../ink/ink67.xml"/><Relationship Id="rId38" Type="http://schemas.openxmlformats.org/officeDocument/2006/relationships/image" Target="../media/image5050.png"/><Relationship Id="rId59" Type="http://schemas.openxmlformats.org/officeDocument/2006/relationships/customXml" Target="../ink/ink88.xml"/><Relationship Id="rId103" Type="http://schemas.openxmlformats.org/officeDocument/2006/relationships/customXml" Target="../ink/ink110.xml"/><Relationship Id="rId124" Type="http://schemas.openxmlformats.org/officeDocument/2006/relationships/image" Target="../media/image548.png"/><Relationship Id="rId70" Type="http://schemas.openxmlformats.org/officeDocument/2006/relationships/image" Target="../media/image521.png"/><Relationship Id="rId91" Type="http://schemas.openxmlformats.org/officeDocument/2006/relationships/customXml" Target="../ink/ink104.xml"/><Relationship Id="rId145" Type="http://schemas.openxmlformats.org/officeDocument/2006/relationships/customXml" Target="../ink/ink131.xml"/><Relationship Id="rId166" Type="http://schemas.openxmlformats.org/officeDocument/2006/relationships/image" Target="../media/image569.png"/><Relationship Id="rId187" Type="http://schemas.openxmlformats.org/officeDocument/2006/relationships/customXml" Target="../ink/ink152.xml"/><Relationship Id="rId1" Type="http://schemas.openxmlformats.org/officeDocument/2006/relationships/slideLayout" Target="../slideLayouts/slideLayout7.xml"/><Relationship Id="rId28" Type="http://schemas.openxmlformats.org/officeDocument/2006/relationships/image" Target="../media/image5000.png"/><Relationship Id="rId49" Type="http://schemas.openxmlformats.org/officeDocument/2006/relationships/customXml" Target="../ink/ink83.xml"/><Relationship Id="rId114" Type="http://schemas.openxmlformats.org/officeDocument/2006/relationships/image" Target="../media/image543.png"/><Relationship Id="rId60" Type="http://schemas.openxmlformats.org/officeDocument/2006/relationships/image" Target="../media/image5160.png"/><Relationship Id="rId81" Type="http://schemas.openxmlformats.org/officeDocument/2006/relationships/customXml" Target="../ink/ink99.xml"/><Relationship Id="rId135" Type="http://schemas.openxmlformats.org/officeDocument/2006/relationships/customXml" Target="../ink/ink126.xml"/><Relationship Id="rId156" Type="http://schemas.openxmlformats.org/officeDocument/2006/relationships/image" Target="../media/image564.png"/><Relationship Id="rId177" Type="http://schemas.openxmlformats.org/officeDocument/2006/relationships/customXml" Target="../ink/ink147.xml"/><Relationship Id="rId18" Type="http://schemas.openxmlformats.org/officeDocument/2006/relationships/image" Target="../media/image4950.png"/><Relationship Id="rId39" Type="http://schemas.openxmlformats.org/officeDocument/2006/relationships/customXml" Target="../ink/ink78.xml"/></Relationships>
</file>

<file path=ppt/slides/_rels/slide15.xml.rels><?xml version="1.0" encoding="UTF-8" standalone="yes"?>
<Relationships xmlns="http://schemas.openxmlformats.org/package/2006/relationships"><Relationship Id="rId117" Type="http://schemas.openxmlformats.org/officeDocument/2006/relationships/customXml" Target="../ink/ink213.xml"/><Relationship Id="rId21" Type="http://schemas.openxmlformats.org/officeDocument/2006/relationships/customXml" Target="../ink/ink165.xml"/><Relationship Id="rId42" Type="http://schemas.openxmlformats.org/officeDocument/2006/relationships/image" Target="../media/image604.png"/><Relationship Id="rId63" Type="http://schemas.openxmlformats.org/officeDocument/2006/relationships/customXml" Target="../ink/ink186.xml"/><Relationship Id="rId84" Type="http://schemas.openxmlformats.org/officeDocument/2006/relationships/image" Target="../media/image625.png"/><Relationship Id="rId138" Type="http://schemas.openxmlformats.org/officeDocument/2006/relationships/image" Target="../media/image652.png"/><Relationship Id="rId159" Type="http://schemas.openxmlformats.org/officeDocument/2006/relationships/customXml" Target="../ink/ink234.xml"/><Relationship Id="rId170" Type="http://schemas.openxmlformats.org/officeDocument/2006/relationships/image" Target="../media/image668.png"/><Relationship Id="rId191" Type="http://schemas.openxmlformats.org/officeDocument/2006/relationships/customXml" Target="../ink/ink250.xml"/><Relationship Id="rId205" Type="http://schemas.openxmlformats.org/officeDocument/2006/relationships/customXml" Target="../ink/ink257.xml"/><Relationship Id="rId107" Type="http://schemas.openxmlformats.org/officeDocument/2006/relationships/customXml" Target="../ink/ink208.xml"/><Relationship Id="rId11" Type="http://schemas.openxmlformats.org/officeDocument/2006/relationships/customXml" Target="../ink/ink160.xml"/><Relationship Id="rId32" Type="http://schemas.openxmlformats.org/officeDocument/2006/relationships/image" Target="../media/image599.png"/><Relationship Id="rId53" Type="http://schemas.openxmlformats.org/officeDocument/2006/relationships/customXml" Target="../ink/ink181.xml"/><Relationship Id="rId74" Type="http://schemas.openxmlformats.org/officeDocument/2006/relationships/image" Target="../media/image620.png"/><Relationship Id="rId128" Type="http://schemas.openxmlformats.org/officeDocument/2006/relationships/image" Target="../media/image647.png"/><Relationship Id="rId149" Type="http://schemas.openxmlformats.org/officeDocument/2006/relationships/customXml" Target="../ink/ink229.xml"/><Relationship Id="rId5" Type="http://schemas.openxmlformats.org/officeDocument/2006/relationships/customXml" Target="../ink/ink157.xml"/><Relationship Id="rId95" Type="http://schemas.openxmlformats.org/officeDocument/2006/relationships/customXml" Target="../ink/ink202.xml"/><Relationship Id="rId160" Type="http://schemas.openxmlformats.org/officeDocument/2006/relationships/image" Target="../media/image663.png"/><Relationship Id="rId181" Type="http://schemas.openxmlformats.org/officeDocument/2006/relationships/customXml" Target="../ink/ink245.xml"/><Relationship Id="rId22" Type="http://schemas.openxmlformats.org/officeDocument/2006/relationships/image" Target="../media/image594.png"/><Relationship Id="rId43" Type="http://schemas.openxmlformats.org/officeDocument/2006/relationships/customXml" Target="../ink/ink176.xml"/><Relationship Id="rId64" Type="http://schemas.openxmlformats.org/officeDocument/2006/relationships/image" Target="../media/image615.png"/><Relationship Id="rId118" Type="http://schemas.openxmlformats.org/officeDocument/2006/relationships/image" Target="../media/image642.png"/><Relationship Id="rId139" Type="http://schemas.openxmlformats.org/officeDocument/2006/relationships/customXml" Target="../ink/ink224.xml"/><Relationship Id="rId85" Type="http://schemas.openxmlformats.org/officeDocument/2006/relationships/customXml" Target="../ink/ink197.xml"/><Relationship Id="rId150" Type="http://schemas.openxmlformats.org/officeDocument/2006/relationships/image" Target="../media/image658.png"/><Relationship Id="rId171" Type="http://schemas.openxmlformats.org/officeDocument/2006/relationships/customXml" Target="../ink/ink240.xml"/><Relationship Id="rId192" Type="http://schemas.openxmlformats.org/officeDocument/2006/relationships/image" Target="../media/image679.png"/><Relationship Id="rId206" Type="http://schemas.openxmlformats.org/officeDocument/2006/relationships/image" Target="../media/image686.png"/><Relationship Id="rId12" Type="http://schemas.openxmlformats.org/officeDocument/2006/relationships/image" Target="../media/image589.png"/><Relationship Id="rId33" Type="http://schemas.openxmlformats.org/officeDocument/2006/relationships/customXml" Target="../ink/ink171.xml"/><Relationship Id="rId108" Type="http://schemas.openxmlformats.org/officeDocument/2006/relationships/image" Target="../media/image637.png"/><Relationship Id="rId129" Type="http://schemas.openxmlformats.org/officeDocument/2006/relationships/customXml" Target="../ink/ink219.xml"/><Relationship Id="rId54" Type="http://schemas.openxmlformats.org/officeDocument/2006/relationships/image" Target="../media/image610.png"/><Relationship Id="rId75" Type="http://schemas.openxmlformats.org/officeDocument/2006/relationships/customXml" Target="../ink/ink192.xml"/><Relationship Id="rId96" Type="http://schemas.openxmlformats.org/officeDocument/2006/relationships/image" Target="../media/image631.png"/><Relationship Id="rId140" Type="http://schemas.openxmlformats.org/officeDocument/2006/relationships/image" Target="../media/image653.png"/><Relationship Id="rId161" Type="http://schemas.openxmlformats.org/officeDocument/2006/relationships/customXml" Target="../ink/ink235.xml"/><Relationship Id="rId182" Type="http://schemas.openxmlformats.org/officeDocument/2006/relationships/image" Target="../media/image674.png"/><Relationship Id="rId6" Type="http://schemas.openxmlformats.org/officeDocument/2006/relationships/image" Target="../media/image586.png"/><Relationship Id="rId23" Type="http://schemas.openxmlformats.org/officeDocument/2006/relationships/customXml" Target="../ink/ink166.xml"/><Relationship Id="rId119" Type="http://schemas.openxmlformats.org/officeDocument/2006/relationships/customXml" Target="../ink/ink214.xml"/><Relationship Id="rId44" Type="http://schemas.openxmlformats.org/officeDocument/2006/relationships/image" Target="../media/image605.png"/><Relationship Id="rId65" Type="http://schemas.openxmlformats.org/officeDocument/2006/relationships/customXml" Target="../ink/ink187.xml"/><Relationship Id="rId86" Type="http://schemas.openxmlformats.org/officeDocument/2006/relationships/image" Target="../media/image626.png"/><Relationship Id="rId130" Type="http://schemas.openxmlformats.org/officeDocument/2006/relationships/image" Target="../media/image648.png"/><Relationship Id="rId151" Type="http://schemas.openxmlformats.org/officeDocument/2006/relationships/customXml" Target="../ink/ink230.xml"/><Relationship Id="rId172" Type="http://schemas.openxmlformats.org/officeDocument/2006/relationships/image" Target="../media/image669.png"/><Relationship Id="rId193" Type="http://schemas.openxmlformats.org/officeDocument/2006/relationships/customXml" Target="../ink/ink251.xml"/><Relationship Id="rId207" Type="http://schemas.openxmlformats.org/officeDocument/2006/relationships/customXml" Target="../ink/ink258.xml"/><Relationship Id="rId13" Type="http://schemas.openxmlformats.org/officeDocument/2006/relationships/customXml" Target="../ink/ink161.xml"/><Relationship Id="rId109" Type="http://schemas.openxmlformats.org/officeDocument/2006/relationships/customXml" Target="../ink/ink209.xml"/><Relationship Id="rId34" Type="http://schemas.openxmlformats.org/officeDocument/2006/relationships/image" Target="../media/image600.png"/><Relationship Id="rId55" Type="http://schemas.openxmlformats.org/officeDocument/2006/relationships/customXml" Target="../ink/ink182.xml"/><Relationship Id="rId76" Type="http://schemas.openxmlformats.org/officeDocument/2006/relationships/image" Target="../media/image621.png"/><Relationship Id="rId97" Type="http://schemas.openxmlformats.org/officeDocument/2006/relationships/customXml" Target="../ink/ink203.xml"/><Relationship Id="rId120" Type="http://schemas.openxmlformats.org/officeDocument/2006/relationships/image" Target="../media/image643.png"/><Relationship Id="rId141" Type="http://schemas.openxmlformats.org/officeDocument/2006/relationships/customXml" Target="../ink/ink225.xml"/><Relationship Id="rId7" Type="http://schemas.openxmlformats.org/officeDocument/2006/relationships/customXml" Target="../ink/ink158.xml"/><Relationship Id="rId162" Type="http://schemas.openxmlformats.org/officeDocument/2006/relationships/image" Target="../media/image664.png"/><Relationship Id="rId183" Type="http://schemas.openxmlformats.org/officeDocument/2006/relationships/customXml" Target="../ink/ink246.xml"/><Relationship Id="rId24" Type="http://schemas.openxmlformats.org/officeDocument/2006/relationships/image" Target="../media/image595.png"/><Relationship Id="rId45" Type="http://schemas.openxmlformats.org/officeDocument/2006/relationships/customXml" Target="../ink/ink177.xml"/><Relationship Id="rId66" Type="http://schemas.openxmlformats.org/officeDocument/2006/relationships/image" Target="../media/image616.png"/><Relationship Id="rId87" Type="http://schemas.openxmlformats.org/officeDocument/2006/relationships/customXml" Target="../ink/ink198.xml"/><Relationship Id="rId110" Type="http://schemas.openxmlformats.org/officeDocument/2006/relationships/image" Target="../media/image638.png"/><Relationship Id="rId131" Type="http://schemas.openxmlformats.org/officeDocument/2006/relationships/customXml" Target="../ink/ink220.xml"/><Relationship Id="rId61" Type="http://schemas.openxmlformats.org/officeDocument/2006/relationships/customXml" Target="../ink/ink185.xml"/><Relationship Id="rId82" Type="http://schemas.openxmlformats.org/officeDocument/2006/relationships/image" Target="../media/image624.png"/><Relationship Id="rId152" Type="http://schemas.openxmlformats.org/officeDocument/2006/relationships/image" Target="../media/image659.png"/><Relationship Id="rId173" Type="http://schemas.openxmlformats.org/officeDocument/2006/relationships/customXml" Target="../ink/ink241.xml"/><Relationship Id="rId194" Type="http://schemas.openxmlformats.org/officeDocument/2006/relationships/image" Target="../media/image680.png"/><Relationship Id="rId199" Type="http://schemas.openxmlformats.org/officeDocument/2006/relationships/customXml" Target="../ink/ink254.xml"/><Relationship Id="rId203" Type="http://schemas.openxmlformats.org/officeDocument/2006/relationships/customXml" Target="../ink/ink256.xml"/><Relationship Id="rId208" Type="http://schemas.openxmlformats.org/officeDocument/2006/relationships/image" Target="../media/image687.png"/><Relationship Id="rId19" Type="http://schemas.openxmlformats.org/officeDocument/2006/relationships/customXml" Target="../ink/ink164.xml"/><Relationship Id="rId14" Type="http://schemas.openxmlformats.org/officeDocument/2006/relationships/image" Target="../media/image590.png"/><Relationship Id="rId30" Type="http://schemas.openxmlformats.org/officeDocument/2006/relationships/image" Target="../media/image598.png"/><Relationship Id="rId35" Type="http://schemas.openxmlformats.org/officeDocument/2006/relationships/customXml" Target="../ink/ink172.xml"/><Relationship Id="rId56" Type="http://schemas.openxmlformats.org/officeDocument/2006/relationships/image" Target="../media/image611.png"/><Relationship Id="rId77" Type="http://schemas.openxmlformats.org/officeDocument/2006/relationships/customXml" Target="../ink/ink193.xml"/><Relationship Id="rId100" Type="http://schemas.openxmlformats.org/officeDocument/2006/relationships/image" Target="../media/image633.png"/><Relationship Id="rId105" Type="http://schemas.openxmlformats.org/officeDocument/2006/relationships/customXml" Target="../ink/ink207.xml"/><Relationship Id="rId126" Type="http://schemas.openxmlformats.org/officeDocument/2006/relationships/image" Target="../media/image646.png"/><Relationship Id="rId147" Type="http://schemas.openxmlformats.org/officeDocument/2006/relationships/customXml" Target="../ink/ink228.xml"/><Relationship Id="rId168" Type="http://schemas.openxmlformats.org/officeDocument/2006/relationships/image" Target="../media/image667.png"/><Relationship Id="rId8" Type="http://schemas.openxmlformats.org/officeDocument/2006/relationships/image" Target="../media/image587.png"/><Relationship Id="rId51" Type="http://schemas.openxmlformats.org/officeDocument/2006/relationships/customXml" Target="../ink/ink180.xml"/><Relationship Id="rId72" Type="http://schemas.openxmlformats.org/officeDocument/2006/relationships/image" Target="../media/image619.png"/><Relationship Id="rId93" Type="http://schemas.openxmlformats.org/officeDocument/2006/relationships/customXml" Target="../ink/ink201.xml"/><Relationship Id="rId98" Type="http://schemas.openxmlformats.org/officeDocument/2006/relationships/image" Target="../media/image632.png"/><Relationship Id="rId121" Type="http://schemas.openxmlformats.org/officeDocument/2006/relationships/customXml" Target="../ink/ink215.xml"/><Relationship Id="rId142" Type="http://schemas.openxmlformats.org/officeDocument/2006/relationships/image" Target="../media/image654.png"/><Relationship Id="rId163" Type="http://schemas.openxmlformats.org/officeDocument/2006/relationships/customXml" Target="../ink/ink236.xml"/><Relationship Id="rId184" Type="http://schemas.openxmlformats.org/officeDocument/2006/relationships/image" Target="../media/image675.png"/><Relationship Id="rId189" Type="http://schemas.openxmlformats.org/officeDocument/2006/relationships/customXml" Target="../ink/ink249.xml"/><Relationship Id="rId3" Type="http://schemas.openxmlformats.org/officeDocument/2006/relationships/customXml" Target="../ink/ink156.xml"/><Relationship Id="rId25" Type="http://schemas.openxmlformats.org/officeDocument/2006/relationships/customXml" Target="../ink/ink167.xml"/><Relationship Id="rId46" Type="http://schemas.openxmlformats.org/officeDocument/2006/relationships/image" Target="../media/image606.png"/><Relationship Id="rId67" Type="http://schemas.openxmlformats.org/officeDocument/2006/relationships/customXml" Target="../ink/ink188.xml"/><Relationship Id="rId116" Type="http://schemas.openxmlformats.org/officeDocument/2006/relationships/image" Target="../media/image641.png"/><Relationship Id="rId137" Type="http://schemas.openxmlformats.org/officeDocument/2006/relationships/customXml" Target="../ink/ink223.xml"/><Relationship Id="rId158" Type="http://schemas.openxmlformats.org/officeDocument/2006/relationships/image" Target="../media/image662.png"/><Relationship Id="rId20" Type="http://schemas.openxmlformats.org/officeDocument/2006/relationships/image" Target="../media/image593.png"/><Relationship Id="rId41" Type="http://schemas.openxmlformats.org/officeDocument/2006/relationships/customXml" Target="../ink/ink175.xml"/><Relationship Id="rId62" Type="http://schemas.openxmlformats.org/officeDocument/2006/relationships/image" Target="../media/image614.png"/><Relationship Id="rId83" Type="http://schemas.openxmlformats.org/officeDocument/2006/relationships/customXml" Target="../ink/ink196.xml"/><Relationship Id="rId88" Type="http://schemas.openxmlformats.org/officeDocument/2006/relationships/image" Target="../media/image627.png"/><Relationship Id="rId111" Type="http://schemas.openxmlformats.org/officeDocument/2006/relationships/customXml" Target="../ink/ink210.xml"/><Relationship Id="rId132" Type="http://schemas.openxmlformats.org/officeDocument/2006/relationships/image" Target="../media/image649.png"/><Relationship Id="rId153" Type="http://schemas.openxmlformats.org/officeDocument/2006/relationships/customXml" Target="../ink/ink231.xml"/><Relationship Id="rId174" Type="http://schemas.openxmlformats.org/officeDocument/2006/relationships/image" Target="../media/image670.png"/><Relationship Id="rId179" Type="http://schemas.openxmlformats.org/officeDocument/2006/relationships/customXml" Target="../ink/ink244.xml"/><Relationship Id="rId195" Type="http://schemas.openxmlformats.org/officeDocument/2006/relationships/customXml" Target="../ink/ink252.xml"/><Relationship Id="rId209" Type="http://schemas.openxmlformats.org/officeDocument/2006/relationships/customXml" Target="../ink/ink259.xml"/><Relationship Id="rId190" Type="http://schemas.openxmlformats.org/officeDocument/2006/relationships/image" Target="../media/image678.png"/><Relationship Id="rId204" Type="http://schemas.openxmlformats.org/officeDocument/2006/relationships/image" Target="../media/image685.png"/><Relationship Id="rId15" Type="http://schemas.openxmlformats.org/officeDocument/2006/relationships/customXml" Target="../ink/ink162.xml"/><Relationship Id="rId36" Type="http://schemas.openxmlformats.org/officeDocument/2006/relationships/image" Target="../media/image601.png"/><Relationship Id="rId57" Type="http://schemas.openxmlformats.org/officeDocument/2006/relationships/customXml" Target="../ink/ink183.xml"/><Relationship Id="rId106" Type="http://schemas.openxmlformats.org/officeDocument/2006/relationships/image" Target="../media/image636.png"/><Relationship Id="rId127" Type="http://schemas.openxmlformats.org/officeDocument/2006/relationships/customXml" Target="../ink/ink218.xml"/><Relationship Id="rId10" Type="http://schemas.openxmlformats.org/officeDocument/2006/relationships/image" Target="../media/image588.png"/><Relationship Id="rId31" Type="http://schemas.openxmlformats.org/officeDocument/2006/relationships/customXml" Target="../ink/ink170.xml"/><Relationship Id="rId52" Type="http://schemas.openxmlformats.org/officeDocument/2006/relationships/image" Target="../media/image609.png"/><Relationship Id="rId73" Type="http://schemas.openxmlformats.org/officeDocument/2006/relationships/customXml" Target="../ink/ink191.xml"/><Relationship Id="rId78" Type="http://schemas.openxmlformats.org/officeDocument/2006/relationships/image" Target="../media/image622.png"/><Relationship Id="rId94" Type="http://schemas.openxmlformats.org/officeDocument/2006/relationships/image" Target="../media/image630.png"/><Relationship Id="rId99" Type="http://schemas.openxmlformats.org/officeDocument/2006/relationships/customXml" Target="../ink/ink204.xml"/><Relationship Id="rId101" Type="http://schemas.openxmlformats.org/officeDocument/2006/relationships/customXml" Target="../ink/ink205.xml"/><Relationship Id="rId122" Type="http://schemas.openxmlformats.org/officeDocument/2006/relationships/image" Target="../media/image644.png"/><Relationship Id="rId143" Type="http://schemas.openxmlformats.org/officeDocument/2006/relationships/customXml" Target="../ink/ink226.xml"/><Relationship Id="rId148" Type="http://schemas.openxmlformats.org/officeDocument/2006/relationships/image" Target="../media/image657.png"/><Relationship Id="rId164" Type="http://schemas.openxmlformats.org/officeDocument/2006/relationships/image" Target="../media/image665.png"/><Relationship Id="rId169" Type="http://schemas.openxmlformats.org/officeDocument/2006/relationships/customXml" Target="../ink/ink239.xml"/><Relationship Id="rId185" Type="http://schemas.openxmlformats.org/officeDocument/2006/relationships/customXml" Target="../ink/ink247.xml"/><Relationship Id="rId4" Type="http://schemas.openxmlformats.org/officeDocument/2006/relationships/image" Target="../media/image585.png"/><Relationship Id="rId9" Type="http://schemas.openxmlformats.org/officeDocument/2006/relationships/customXml" Target="../ink/ink159.xml"/><Relationship Id="rId180" Type="http://schemas.openxmlformats.org/officeDocument/2006/relationships/image" Target="../media/image673.png"/><Relationship Id="rId210" Type="http://schemas.openxmlformats.org/officeDocument/2006/relationships/image" Target="../media/image688.png"/><Relationship Id="rId26" Type="http://schemas.openxmlformats.org/officeDocument/2006/relationships/image" Target="../media/image596.png"/><Relationship Id="rId47" Type="http://schemas.openxmlformats.org/officeDocument/2006/relationships/customXml" Target="../ink/ink178.xml"/><Relationship Id="rId68" Type="http://schemas.openxmlformats.org/officeDocument/2006/relationships/image" Target="../media/image617.png"/><Relationship Id="rId89" Type="http://schemas.openxmlformats.org/officeDocument/2006/relationships/customXml" Target="../ink/ink199.xml"/><Relationship Id="rId112" Type="http://schemas.openxmlformats.org/officeDocument/2006/relationships/image" Target="../media/image639.png"/><Relationship Id="rId133" Type="http://schemas.openxmlformats.org/officeDocument/2006/relationships/customXml" Target="../ink/ink221.xml"/><Relationship Id="rId154" Type="http://schemas.openxmlformats.org/officeDocument/2006/relationships/image" Target="../media/image660.png"/><Relationship Id="rId175" Type="http://schemas.openxmlformats.org/officeDocument/2006/relationships/customXml" Target="../ink/ink242.xml"/><Relationship Id="rId196" Type="http://schemas.openxmlformats.org/officeDocument/2006/relationships/image" Target="../media/image681.png"/><Relationship Id="rId200" Type="http://schemas.openxmlformats.org/officeDocument/2006/relationships/image" Target="../media/image683.png"/><Relationship Id="rId16" Type="http://schemas.openxmlformats.org/officeDocument/2006/relationships/image" Target="../media/image591.png"/><Relationship Id="rId37" Type="http://schemas.openxmlformats.org/officeDocument/2006/relationships/customXml" Target="../ink/ink173.xml"/><Relationship Id="rId58" Type="http://schemas.openxmlformats.org/officeDocument/2006/relationships/image" Target="../media/image612.png"/><Relationship Id="rId79" Type="http://schemas.openxmlformats.org/officeDocument/2006/relationships/customXml" Target="../ink/ink194.xml"/><Relationship Id="rId102" Type="http://schemas.openxmlformats.org/officeDocument/2006/relationships/image" Target="../media/image634.png"/><Relationship Id="rId123" Type="http://schemas.openxmlformats.org/officeDocument/2006/relationships/customXml" Target="../ink/ink216.xml"/><Relationship Id="rId144" Type="http://schemas.openxmlformats.org/officeDocument/2006/relationships/image" Target="../media/image655.png"/><Relationship Id="rId90" Type="http://schemas.openxmlformats.org/officeDocument/2006/relationships/image" Target="../media/image628.png"/><Relationship Id="rId165" Type="http://schemas.openxmlformats.org/officeDocument/2006/relationships/customXml" Target="../ink/ink237.xml"/><Relationship Id="rId186" Type="http://schemas.openxmlformats.org/officeDocument/2006/relationships/image" Target="../media/image676.png"/><Relationship Id="rId211" Type="http://schemas.openxmlformats.org/officeDocument/2006/relationships/customXml" Target="../ink/ink260.xml"/><Relationship Id="rId27" Type="http://schemas.openxmlformats.org/officeDocument/2006/relationships/customXml" Target="../ink/ink168.xml"/><Relationship Id="rId48" Type="http://schemas.openxmlformats.org/officeDocument/2006/relationships/image" Target="../media/image607.png"/><Relationship Id="rId69" Type="http://schemas.openxmlformats.org/officeDocument/2006/relationships/customXml" Target="../ink/ink189.xml"/><Relationship Id="rId113" Type="http://schemas.openxmlformats.org/officeDocument/2006/relationships/customXml" Target="../ink/ink211.xml"/><Relationship Id="rId134" Type="http://schemas.openxmlformats.org/officeDocument/2006/relationships/image" Target="../media/image650.png"/><Relationship Id="rId80" Type="http://schemas.openxmlformats.org/officeDocument/2006/relationships/image" Target="../media/image623.png"/><Relationship Id="rId155" Type="http://schemas.openxmlformats.org/officeDocument/2006/relationships/customXml" Target="../ink/ink232.xml"/><Relationship Id="rId176" Type="http://schemas.openxmlformats.org/officeDocument/2006/relationships/image" Target="../media/image671.png"/><Relationship Id="rId197" Type="http://schemas.openxmlformats.org/officeDocument/2006/relationships/customXml" Target="../ink/ink253.xml"/><Relationship Id="rId201" Type="http://schemas.openxmlformats.org/officeDocument/2006/relationships/customXml" Target="../ink/ink255.xml"/><Relationship Id="rId17" Type="http://schemas.openxmlformats.org/officeDocument/2006/relationships/customXml" Target="../ink/ink163.xml"/><Relationship Id="rId38" Type="http://schemas.openxmlformats.org/officeDocument/2006/relationships/image" Target="../media/image602.png"/><Relationship Id="rId59" Type="http://schemas.openxmlformats.org/officeDocument/2006/relationships/customXml" Target="../ink/ink184.xml"/><Relationship Id="rId103" Type="http://schemas.openxmlformats.org/officeDocument/2006/relationships/customXml" Target="../ink/ink206.xml"/><Relationship Id="rId124" Type="http://schemas.openxmlformats.org/officeDocument/2006/relationships/image" Target="../media/image645.png"/><Relationship Id="rId70" Type="http://schemas.openxmlformats.org/officeDocument/2006/relationships/image" Target="../media/image618.png"/><Relationship Id="rId91" Type="http://schemas.openxmlformats.org/officeDocument/2006/relationships/customXml" Target="../ink/ink200.xml"/><Relationship Id="rId145" Type="http://schemas.openxmlformats.org/officeDocument/2006/relationships/customXml" Target="../ink/ink227.xml"/><Relationship Id="rId166" Type="http://schemas.openxmlformats.org/officeDocument/2006/relationships/image" Target="../media/image666.png"/><Relationship Id="rId187" Type="http://schemas.openxmlformats.org/officeDocument/2006/relationships/customXml" Target="../ink/ink248.xml"/><Relationship Id="rId1" Type="http://schemas.openxmlformats.org/officeDocument/2006/relationships/slideLayout" Target="../slideLayouts/slideLayout7.xml"/><Relationship Id="rId212" Type="http://schemas.openxmlformats.org/officeDocument/2006/relationships/image" Target="../media/image689.png"/><Relationship Id="rId28" Type="http://schemas.openxmlformats.org/officeDocument/2006/relationships/image" Target="../media/image597.png"/><Relationship Id="rId49" Type="http://schemas.openxmlformats.org/officeDocument/2006/relationships/customXml" Target="../ink/ink179.xml"/><Relationship Id="rId114" Type="http://schemas.openxmlformats.org/officeDocument/2006/relationships/image" Target="../media/image640.png"/><Relationship Id="rId60" Type="http://schemas.openxmlformats.org/officeDocument/2006/relationships/image" Target="../media/image613.png"/><Relationship Id="rId81" Type="http://schemas.openxmlformats.org/officeDocument/2006/relationships/customXml" Target="../ink/ink195.xml"/><Relationship Id="rId135" Type="http://schemas.openxmlformats.org/officeDocument/2006/relationships/customXml" Target="../ink/ink222.xml"/><Relationship Id="rId156" Type="http://schemas.openxmlformats.org/officeDocument/2006/relationships/image" Target="../media/image661.png"/><Relationship Id="rId177" Type="http://schemas.openxmlformats.org/officeDocument/2006/relationships/customXml" Target="../ink/ink243.xml"/><Relationship Id="rId198" Type="http://schemas.openxmlformats.org/officeDocument/2006/relationships/image" Target="../media/image682.png"/><Relationship Id="rId202" Type="http://schemas.openxmlformats.org/officeDocument/2006/relationships/image" Target="../media/image684.png"/><Relationship Id="rId18" Type="http://schemas.openxmlformats.org/officeDocument/2006/relationships/image" Target="../media/image592.png"/><Relationship Id="rId39" Type="http://schemas.openxmlformats.org/officeDocument/2006/relationships/customXml" Target="../ink/ink174.xml"/><Relationship Id="rId50" Type="http://schemas.openxmlformats.org/officeDocument/2006/relationships/image" Target="../media/image608.png"/><Relationship Id="rId104" Type="http://schemas.openxmlformats.org/officeDocument/2006/relationships/image" Target="../media/image635.png"/><Relationship Id="rId125" Type="http://schemas.openxmlformats.org/officeDocument/2006/relationships/customXml" Target="../ink/ink217.xml"/><Relationship Id="rId146" Type="http://schemas.openxmlformats.org/officeDocument/2006/relationships/image" Target="../media/image656.png"/><Relationship Id="rId167" Type="http://schemas.openxmlformats.org/officeDocument/2006/relationships/customXml" Target="../ink/ink238.xml"/><Relationship Id="rId188" Type="http://schemas.openxmlformats.org/officeDocument/2006/relationships/image" Target="../media/image677.png"/><Relationship Id="rId71" Type="http://schemas.openxmlformats.org/officeDocument/2006/relationships/customXml" Target="../ink/ink190.xml"/><Relationship Id="rId92" Type="http://schemas.openxmlformats.org/officeDocument/2006/relationships/image" Target="../media/image629.png"/><Relationship Id="rId2" Type="http://schemas.openxmlformats.org/officeDocument/2006/relationships/image" Target="../media/image13.png"/><Relationship Id="rId29" Type="http://schemas.openxmlformats.org/officeDocument/2006/relationships/customXml" Target="../ink/ink169.xml"/><Relationship Id="rId40" Type="http://schemas.openxmlformats.org/officeDocument/2006/relationships/image" Target="../media/image603.png"/><Relationship Id="rId115" Type="http://schemas.openxmlformats.org/officeDocument/2006/relationships/customXml" Target="../ink/ink212.xml"/><Relationship Id="rId136" Type="http://schemas.openxmlformats.org/officeDocument/2006/relationships/image" Target="../media/image651.png"/><Relationship Id="rId157" Type="http://schemas.openxmlformats.org/officeDocument/2006/relationships/customXml" Target="../ink/ink233.xml"/><Relationship Id="rId178" Type="http://schemas.openxmlformats.org/officeDocument/2006/relationships/image" Target="../media/image6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keras.io/layers/core/" TargetMode="External"/><Relationship Id="rId2" Type="http://schemas.openxmlformats.org/officeDocument/2006/relationships/hyperlink" Target="https://tykimos.github.io/2017/01/27/MLP_Layer_Talk/"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keras.io/layers/core/" TargetMode="External"/><Relationship Id="rId2" Type="http://schemas.openxmlformats.org/officeDocument/2006/relationships/hyperlink" Target="https://tykimos.github.io/2017/01/27/MLP_Layer_Talk/"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keras.io/layers/core/" TargetMode="External"/><Relationship Id="rId2" Type="http://schemas.openxmlformats.org/officeDocument/2006/relationships/hyperlink" Target="https://tykimos.github.io/2017/01/27/MLP_Layer_Talk/" TargetMode="Externa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customXml" Target="../ink/ink2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keras.io/losses/"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keras.io/losse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keras.io/losse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keras.io/loss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ickiepark/deep-learning-with-python-notebooks" TargetMode="External"/><Relationship Id="rId2" Type="http://schemas.openxmlformats.org/officeDocument/2006/relationships/hyperlink" Target="https://wikidocs.net/24586" TargetMode="Externa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jeonggunlee/DeepLearningBasics/blob/master/Lab05_classifying_movie_reviews.ipynb" TargetMode="External"/><Relationship Id="rId2" Type="http://schemas.openxmlformats.org/officeDocument/2006/relationships/hyperlink" Target="https://github.com/rickiepark/deep-learning-with-python-notebooks"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eras.io/"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eonggunlee/DeepLearningBasics/blob/master/Lab06_classifying_newswires.ipynb" TargetMode="External"/><Relationship Id="rId2" Type="http://schemas.openxmlformats.org/officeDocument/2006/relationships/hyperlink" Target="https://github.com/rickiepark/deep-learning-with-python-notebooks" TargetMode="Externa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rickiepark/deep-learning-with-python-notebook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github.com/jeonggunlee/OpenSourceKeras/blob/master/05_classifying_newswires.ipynb"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jeonggunlee/DeepLearningBasics/blob/master/Lab07_introduction_to_convnets.ipynb" TargetMode="External"/><Relationship Id="rId2" Type="http://schemas.openxmlformats.org/officeDocument/2006/relationships/hyperlink" Target="https://github.com/rickiepark/deep-learning-with-python-notebooks" TargetMode="External"/><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ickiepark/deep-learning-with-python-notebook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github.com/jeonggunlee/DeepLearningBasics/blob/master/Lab07_introduction_to_convnets.ipyn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rickiepark/deep-learning-with-python-notebooks" TargetMode="External"/><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github.com/jeonggunlee/DeepLearningBasics/blob/master/Lab07_introduction_to_convnets.ipynb"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github.com/jeonggunlee/DeepLearningBasics/blob/master/Lab07_introduction_to_convnets.ipynb" TargetMode="External"/><Relationship Id="rId5" Type="http://schemas.openxmlformats.org/officeDocument/2006/relationships/hyperlink" Target="https://github.com/rickiepark/deep-learning-with-python-notebooks" TargetMode="Externa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hyperlink" Target="https://github.com/jeonggunlee/DeepLearningBasics/blob/master/Lab07_introduction_to_convnets.ipynb" TargetMode="External"/><Relationship Id="rId4" Type="http://schemas.openxmlformats.org/officeDocument/2006/relationships/hyperlink" Target="https://github.com/rickiepark/deep-learning-with-python-notebook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hyperlink" Target="https://www.slideshare.net/yongho/ss-79607172" TargetMode="Externa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jeonggunlee/OpenSourceKeras/blob/master/06_introduction_to_convnets.ipynb" TargetMode="External"/><Relationship Id="rId1" Type="http://schemas.openxmlformats.org/officeDocument/2006/relationships/slideLayout" Target="../slideLayouts/slideLayout7.xml"/><Relationship Id="rId6" Type="http://schemas.openxmlformats.org/officeDocument/2006/relationships/hyperlink" Target="https://www.slideshare.net/yongho/ss-79607172" TargetMode="External"/><Relationship Id="rId5" Type="http://schemas.openxmlformats.org/officeDocument/2006/relationships/image" Target="../media/image51.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jeonggunlee/DeepLearningBasics/blob/master/Lab07_introduction_to_convnets.ipynb" TargetMode="External"/><Relationship Id="rId2" Type="http://schemas.openxmlformats.org/officeDocument/2006/relationships/hyperlink" Target="https://github.com/rickiepark/deep-learning-with-python-notebooks" TargetMode="Externa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hyperlink" Target="https://github.com/jeonggunlee/DeepLearningBasics/blob/master/Lab07_introduction_to_convnets.ipynb" TargetMode="External"/><Relationship Id="rId4" Type="http://schemas.openxmlformats.org/officeDocument/2006/relationships/hyperlink" Target="https://github.com/rickiepark/deep-learning-with-python-notebook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gif"/><Relationship Id="rId1" Type="http://schemas.openxmlformats.org/officeDocument/2006/relationships/slideLayout" Target="../slideLayouts/slideLayout7.xml"/><Relationship Id="rId5" Type="http://schemas.openxmlformats.org/officeDocument/2006/relationships/hyperlink" Target="https://en.wikipedia.org/wiki/CIFAR-10" TargetMode="External"/><Relationship Id="rId4" Type="http://schemas.openxmlformats.org/officeDocument/2006/relationships/hyperlink" Target="https://www.cs.toronto.edu/~kriz/cifar.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jeonggunlee/DeepLearningBasics/blob/master/Lab08_Cifar10.ipynb"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wikidocs.net/28147"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slideshare.net/yongho/ss-79607172"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slideshare.net/yongho/ss-79607172"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524000" y="4201610"/>
            <a:ext cx="9144000" cy="1789188"/>
          </a:xfrm>
        </p:spPr>
        <p:txBody>
          <a:bodyPr>
            <a:noAutofit/>
          </a:bodyPr>
          <a:lstStyle/>
          <a:p>
            <a:r>
              <a:rPr lang="ko-KR" altLang="en-US" sz="3600" dirty="0">
                <a:latin typeface="서울남산체 B" panose="02020503020101020101" pitchFamily="18" charset="-127"/>
                <a:ea typeface="서울남산체 B" panose="02020503020101020101" pitchFamily="18" charset="-127"/>
              </a:rPr>
              <a:t>이정근</a:t>
            </a:r>
            <a:endParaRPr lang="en-US" altLang="ko-KR" sz="3600" dirty="0">
              <a:latin typeface="서울남산체 B" panose="02020503020101020101" pitchFamily="18" charset="-127"/>
              <a:ea typeface="서울남산체 B" panose="02020503020101020101" pitchFamily="18" charset="-127"/>
            </a:endParaRPr>
          </a:p>
          <a:p>
            <a:r>
              <a:rPr lang="ko-KR" altLang="en-US" sz="2800" dirty="0">
                <a:latin typeface="서울남산체 B" panose="02020503020101020101" pitchFamily="18" charset="-127"/>
                <a:ea typeface="서울남산체 B" panose="02020503020101020101" pitchFamily="18" charset="-127"/>
              </a:rPr>
              <a:t>소프트웨어 융합 대학 </a:t>
            </a:r>
            <a:r>
              <a:rPr lang="en-US" altLang="ko-KR" sz="2800" dirty="0">
                <a:latin typeface="서울남산체 B" panose="02020503020101020101" pitchFamily="18" charset="-127"/>
                <a:ea typeface="서울남산체 B" panose="02020503020101020101" pitchFamily="18" charset="-127"/>
              </a:rPr>
              <a:t>(School of Software)</a:t>
            </a:r>
          </a:p>
          <a:p>
            <a:endParaRPr lang="en-US" altLang="ko-KR" sz="600" dirty="0">
              <a:latin typeface="서울남산체 B" panose="02020503020101020101" pitchFamily="18" charset="-127"/>
              <a:ea typeface="서울남산체 B" panose="02020503020101020101" pitchFamily="18" charset="-127"/>
            </a:endParaRPr>
          </a:p>
          <a:p>
            <a:r>
              <a:rPr lang="en-US" altLang="ko-KR" sz="2800" dirty="0">
                <a:latin typeface="서울남산체 B" panose="02020503020101020101" pitchFamily="18" charset="-127"/>
                <a:ea typeface="서울남산체 B" panose="02020503020101020101" pitchFamily="18" charset="-127"/>
                <a:hlinkClick r:id="rId2"/>
              </a:rPr>
              <a:t>JeongGun.Lee@hallym.ac.kr</a:t>
            </a:r>
            <a:r>
              <a:rPr lang="en-US" altLang="ko-KR" sz="2800" dirty="0">
                <a:latin typeface="서울남산체 B" panose="02020503020101020101" pitchFamily="18" charset="-127"/>
                <a:ea typeface="서울남산체 B" panose="02020503020101020101" pitchFamily="18" charset="-127"/>
              </a:rPr>
              <a:t> / </a:t>
            </a:r>
            <a:r>
              <a:rPr lang="en-US" altLang="ko-KR" sz="2800" dirty="0">
                <a:latin typeface="서울남산체 B" panose="02020503020101020101" pitchFamily="18" charset="-127"/>
                <a:ea typeface="서울남산체 B" panose="02020503020101020101" pitchFamily="18" charset="-127"/>
                <a:hlinkClick r:id="rId3"/>
              </a:rPr>
              <a:t>www.onchip.net</a:t>
            </a:r>
            <a:r>
              <a:rPr lang="en-US" altLang="ko-KR" sz="2800" dirty="0">
                <a:latin typeface="서울남산체 B" panose="02020503020101020101" pitchFamily="18" charset="-127"/>
                <a:ea typeface="서울남산체 B" panose="02020503020101020101" pitchFamily="18" charset="-127"/>
              </a:rPr>
              <a:t> </a:t>
            </a:r>
          </a:p>
          <a:p>
            <a:endParaRPr lang="ko-KR" altLang="en-US" sz="2800" dirty="0">
              <a:latin typeface="서울남산체 B" panose="02020503020101020101" pitchFamily="18" charset="-127"/>
              <a:ea typeface="서울남산체 B" panose="02020503020101020101" pitchFamily="18" charset="-127"/>
            </a:endParaRPr>
          </a:p>
        </p:txBody>
      </p:sp>
      <p:sp>
        <p:nvSpPr>
          <p:cNvPr id="6" name="제목 5"/>
          <p:cNvSpPr>
            <a:spLocks noGrp="1"/>
          </p:cNvSpPr>
          <p:nvPr>
            <p:ph type="ctrTitle"/>
          </p:nvPr>
        </p:nvSpPr>
        <p:spPr/>
        <p:txBody>
          <a:bodyPr>
            <a:normAutofit/>
          </a:bodyPr>
          <a:lstStyle/>
          <a:p>
            <a:r>
              <a:rPr lang="en-US" altLang="ko-KR" sz="8000" b="1" dirty="0" err="1">
                <a:solidFill>
                  <a:srgbClr val="00B0F0"/>
                </a:solidFill>
                <a:latin typeface="서울남산체 B" panose="02020503020101020101" pitchFamily="18" charset="-127"/>
                <a:ea typeface="서울남산체 B" panose="02020503020101020101" pitchFamily="18" charset="-127"/>
              </a:rPr>
              <a:t>K</a:t>
            </a:r>
            <a:r>
              <a:rPr lang="en-US" altLang="ko-KR" sz="8000" b="1" dirty="0" err="1">
                <a:solidFill>
                  <a:srgbClr val="00B0F0"/>
                </a:solidFill>
              </a:rPr>
              <a:t>eras</a:t>
            </a:r>
            <a:r>
              <a:rPr lang="ko-KR" altLang="en-US" sz="8000" b="1" dirty="0">
                <a:solidFill>
                  <a:srgbClr val="00B0F0"/>
                </a:solidFill>
                <a:latin typeface="서울남산체 B" panose="02020503020101020101" pitchFamily="18" charset="-127"/>
                <a:ea typeface="서울남산체 B" panose="02020503020101020101" pitchFamily="18" charset="-127"/>
              </a:rPr>
              <a:t>와 함께 하는</a:t>
            </a:r>
            <a:r>
              <a:rPr lang="en-US" altLang="ko-KR" sz="8000" b="1" dirty="0">
                <a:solidFill>
                  <a:srgbClr val="00B0F0"/>
                </a:solidFill>
                <a:latin typeface="서울남산체 B" panose="02020503020101020101" pitchFamily="18" charset="-127"/>
                <a:ea typeface="서울남산체 B" panose="02020503020101020101" pitchFamily="18" charset="-127"/>
              </a:rPr>
              <a:t/>
            </a:r>
            <a:br>
              <a:rPr lang="en-US" altLang="ko-KR" sz="8000" b="1" dirty="0">
                <a:solidFill>
                  <a:srgbClr val="00B0F0"/>
                </a:solidFill>
                <a:latin typeface="서울남산체 B" panose="02020503020101020101" pitchFamily="18" charset="-127"/>
                <a:ea typeface="서울남산체 B" panose="02020503020101020101" pitchFamily="18" charset="-127"/>
              </a:rPr>
            </a:br>
            <a:r>
              <a:rPr lang="ko-KR" altLang="en-US" sz="8000" b="1" dirty="0">
                <a:solidFill>
                  <a:srgbClr val="00B0F0"/>
                </a:solidFill>
                <a:latin typeface="서울남산체 B" panose="02020503020101020101" pitchFamily="18" charset="-127"/>
                <a:ea typeface="서울남산체 B" panose="02020503020101020101" pitchFamily="18" charset="-127"/>
              </a:rPr>
              <a:t>딥러닝</a:t>
            </a:r>
            <a:r>
              <a:rPr lang="ko-KR" altLang="en-US" sz="8000" b="1" dirty="0">
                <a:solidFill>
                  <a:srgbClr val="00B0F0"/>
                </a:solidFill>
              </a:rPr>
              <a:t> </a:t>
            </a:r>
            <a:r>
              <a:rPr lang="ko-KR" altLang="en-US" sz="8000" b="1" dirty="0">
                <a:solidFill>
                  <a:srgbClr val="00B0F0"/>
                </a:solidFill>
                <a:latin typeface="서울남산체 B" panose="02020503020101020101" pitchFamily="18" charset="-127"/>
                <a:ea typeface="서울남산체 B" panose="02020503020101020101" pitchFamily="18" charset="-127"/>
              </a:rPr>
              <a:t>기초</a:t>
            </a:r>
            <a:endParaRPr lang="ko-KR" altLang="en-US" sz="6600" b="1" dirty="0">
              <a:solidFill>
                <a:schemeClr val="accent1">
                  <a:lumMod val="75000"/>
                </a:schemeClr>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737388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6" name="직사각형 5"/>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9" name="TextBox 8"/>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0" name="TextBox 9"/>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아래쪽 화살표 4"/>
          <p:cNvSpPr/>
          <p:nvPr/>
        </p:nvSpPr>
        <p:spPr>
          <a:xfrm flipV="1">
            <a:off x="4638040"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flipV="1">
            <a:off x="7196496"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971550" y="4944136"/>
            <a:ext cx="1790875" cy="369332"/>
          </a:xfrm>
          <a:prstGeom prst="rect">
            <a:avLst/>
          </a:prstGeom>
          <a:noFill/>
        </p:spPr>
        <p:txBody>
          <a:bodyPr wrap="none" rtlCol="0">
            <a:spAutoFit/>
          </a:bodyPr>
          <a:lstStyle/>
          <a:p>
            <a:r>
              <a:rPr lang="ko-KR" altLang="en-US" dirty="0">
                <a:latin typeface="서울남산체 B" panose="02020503020101020101" pitchFamily="18" charset="-127"/>
                <a:ea typeface="서울남산체 B" panose="02020503020101020101" pitchFamily="18" charset="-127"/>
              </a:rPr>
              <a:t>뉴런</a:t>
            </a:r>
            <a:r>
              <a:rPr lang="en-US" altLang="ko-KR" dirty="0">
                <a:latin typeface="서울남산체 B" panose="02020503020101020101" pitchFamily="18" charset="-127"/>
                <a:ea typeface="서울남산체 B" panose="02020503020101020101" pitchFamily="18" charset="-127"/>
              </a:rPr>
              <a:t>/</a:t>
            </a:r>
            <a:r>
              <a:rPr lang="ko-KR" altLang="en-US" dirty="0">
                <a:latin typeface="서울남산체 B" panose="02020503020101020101" pitchFamily="18" charset="-127"/>
                <a:ea typeface="서울남산체 B" panose="02020503020101020101" pitchFamily="18" charset="-127"/>
              </a:rPr>
              <a:t>출력의 개수</a:t>
            </a:r>
          </a:p>
        </p:txBody>
      </p:sp>
      <p:sp>
        <p:nvSpPr>
          <p:cNvPr id="13" name="TextBox 12"/>
          <p:cNvSpPr txBox="1"/>
          <p:nvPr/>
        </p:nvSpPr>
        <p:spPr>
          <a:xfrm>
            <a:off x="6491518" y="4941610"/>
            <a:ext cx="1555234" cy="369332"/>
          </a:xfrm>
          <a:prstGeom prst="rect">
            <a:avLst/>
          </a:prstGeom>
          <a:noFill/>
        </p:spPr>
        <p:txBody>
          <a:bodyPr wrap="none" rtlCol="0">
            <a:spAutoFit/>
          </a:bodyPr>
          <a:lstStyle/>
          <a:p>
            <a:r>
              <a:rPr lang="ko-KR" altLang="en-US">
                <a:latin typeface="서울남산체 B" panose="02020503020101020101" pitchFamily="18" charset="-127"/>
                <a:ea typeface="서울남산체 B" panose="02020503020101020101" pitchFamily="18" charset="-127"/>
              </a:rPr>
              <a:t>입력 값의 </a:t>
            </a:r>
            <a:r>
              <a:rPr lang="ko-KR" altLang="en-US" dirty="0" err="1">
                <a:latin typeface="서울남산체 B" panose="02020503020101020101" pitchFamily="18" charset="-127"/>
                <a:ea typeface="서울남산체 B" panose="02020503020101020101" pitchFamily="18" charset="-127"/>
              </a:rPr>
              <a:t>갯수</a:t>
            </a:r>
            <a:endParaRPr lang="ko-KR" altLang="en-US" dirty="0">
              <a:latin typeface="서울남산체 B" panose="02020503020101020101" pitchFamily="18" charset="-127"/>
              <a:ea typeface="서울남산체 B" panose="02020503020101020101" pitchFamily="18" charset="-127"/>
            </a:endParaRPr>
          </a:p>
        </p:txBody>
      </p:sp>
      <p:grpSp>
        <p:nvGrpSpPr>
          <p:cNvPr id="14" name="그룹 13"/>
          <p:cNvGrpSpPr/>
          <p:nvPr/>
        </p:nvGrpSpPr>
        <p:grpSpPr>
          <a:xfrm>
            <a:off x="641950" y="5562214"/>
            <a:ext cx="4600771" cy="1051551"/>
            <a:chOff x="2367593" y="5221659"/>
            <a:chExt cx="4600771" cy="1051551"/>
          </a:xfrm>
        </p:grpSpPr>
        <p:sp>
          <p:nvSpPr>
            <p:cNvPr id="15" name="타원 14"/>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16" name="직선 화살표 연결선 15"/>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20" name="직사각형 19"/>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21" name="직사각형 20"/>
            <p:cNvSpPr/>
            <p:nvPr/>
          </p:nvSpPr>
          <p:spPr>
            <a:xfrm>
              <a:off x="3366322" y="5221659"/>
              <a:ext cx="550151"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sym typeface="Mathematica1" panose="05000502060100000001" pitchFamily="2" charset="2"/>
                </a:rPr>
                <a:t>x </a:t>
              </a:r>
              <a:r>
                <a:rPr lang="en-US" altLang="ko-KR" b="1" dirty="0">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22" name="직사각형 21"/>
            <p:cNvSpPr/>
            <p:nvPr/>
          </p:nvSpPr>
          <p:spPr>
            <a:xfrm>
              <a:off x="3498654" y="5775657"/>
              <a:ext cx="52450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 b</a:t>
              </a:r>
              <a:endParaRPr lang="ko-KR" altLang="en-US" dirty="0">
                <a:latin typeface="08서울남산체 B" panose="02020603020101020101" pitchFamily="18" charset="-127"/>
                <a:ea typeface="08서울남산체 B" panose="02020603020101020101" pitchFamily="18" charset="-127"/>
              </a:endParaRPr>
            </a:p>
          </p:txBody>
        </p:sp>
      </p:grpSp>
    </p:spTree>
    <p:extLst>
      <p:ext uri="{BB962C8B-B14F-4D97-AF65-F5344CB8AC3E}">
        <p14:creationId xmlns:p14="http://schemas.microsoft.com/office/powerpoint/2010/main" val="17089163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DF658FC-E813-43E8-932D-8AF2CCC9BD3F}"/>
              </a:ext>
            </a:extLst>
          </p:cNvPr>
          <p:cNvPicPr>
            <a:picLocks noChangeAspect="1"/>
          </p:cNvPicPr>
          <p:nvPr/>
        </p:nvPicPr>
        <p:blipFill>
          <a:blip r:embed="rId2"/>
          <a:stretch>
            <a:fillRect/>
          </a:stretch>
        </p:blipFill>
        <p:spPr>
          <a:xfrm>
            <a:off x="0" y="0"/>
            <a:ext cx="12192000" cy="2749001"/>
          </a:xfrm>
          <a:prstGeom prst="rect">
            <a:avLst/>
          </a:prstGeom>
        </p:spPr>
      </p:pic>
      <p:pic>
        <p:nvPicPr>
          <p:cNvPr id="6" name="그림 5">
            <a:extLst>
              <a:ext uri="{FF2B5EF4-FFF2-40B4-BE49-F238E27FC236}">
                <a16:creationId xmlns:a16="http://schemas.microsoft.com/office/drawing/2014/main" id="{419465A1-D511-4418-9FB7-F555711CEC99}"/>
              </a:ext>
            </a:extLst>
          </p:cNvPr>
          <p:cNvPicPr>
            <a:picLocks noChangeAspect="1"/>
          </p:cNvPicPr>
          <p:nvPr/>
        </p:nvPicPr>
        <p:blipFill>
          <a:blip r:embed="rId3"/>
          <a:stretch>
            <a:fillRect/>
          </a:stretch>
        </p:blipFill>
        <p:spPr>
          <a:xfrm>
            <a:off x="2657475" y="2355851"/>
            <a:ext cx="6877050" cy="4552950"/>
          </a:xfrm>
          <a:prstGeom prst="rect">
            <a:avLst/>
          </a:prstGeom>
        </p:spPr>
      </p:pic>
    </p:spTree>
    <p:extLst>
      <p:ext uri="{BB962C8B-B14F-4D97-AF65-F5344CB8AC3E}">
        <p14:creationId xmlns:p14="http://schemas.microsoft.com/office/powerpoint/2010/main" val="13404756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AEF68E-4865-4019-B9D4-1B2E1DBFFD9B}"/>
              </a:ext>
            </a:extLst>
          </p:cNvPr>
          <p:cNvSpPr>
            <a:spLocks noGrp="1"/>
          </p:cNvSpPr>
          <p:nvPr>
            <p:ph type="ctrTitle"/>
          </p:nvPr>
        </p:nvSpPr>
        <p:spPr>
          <a:xfrm>
            <a:off x="1524000" y="1122363"/>
            <a:ext cx="9144000" cy="2387600"/>
          </a:xfrm>
        </p:spPr>
        <p:txBody>
          <a:bodyPr/>
          <a:lstStyle/>
          <a:p>
            <a:endParaRPr lang="ko-KR" altLang="en-US"/>
          </a:p>
        </p:txBody>
      </p:sp>
      <p:pic>
        <p:nvPicPr>
          <p:cNvPr id="2" name="그림 1">
            <a:extLst>
              <a:ext uri="{FF2B5EF4-FFF2-40B4-BE49-F238E27FC236}">
                <a16:creationId xmlns:a16="http://schemas.microsoft.com/office/drawing/2014/main" id="{DEF1DB43-432A-415A-99E2-6CE94D679B24}"/>
              </a:ext>
            </a:extLst>
          </p:cNvPr>
          <p:cNvPicPr>
            <a:picLocks noChangeAspect="1"/>
          </p:cNvPicPr>
          <p:nvPr/>
        </p:nvPicPr>
        <p:blipFill>
          <a:blip r:embed="rId2"/>
          <a:stretch>
            <a:fillRect/>
          </a:stretch>
        </p:blipFill>
        <p:spPr>
          <a:xfrm>
            <a:off x="554307" y="0"/>
            <a:ext cx="11083386" cy="6858000"/>
          </a:xfrm>
          <a:prstGeom prst="rect">
            <a:avLst/>
          </a:prstGeom>
        </p:spPr>
      </p:pic>
    </p:spTree>
    <p:extLst>
      <p:ext uri="{BB962C8B-B14F-4D97-AF65-F5344CB8AC3E}">
        <p14:creationId xmlns:p14="http://schemas.microsoft.com/office/powerpoint/2010/main" val="1888991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492B0C-1EC1-4CFC-8273-0FB736DBEBC1}"/>
              </a:ext>
            </a:extLst>
          </p:cNvPr>
          <p:cNvSpPr>
            <a:spLocks noGrp="1"/>
          </p:cNvSpPr>
          <p:nvPr>
            <p:ph type="ctrTitle"/>
          </p:nvPr>
        </p:nvSpPr>
        <p:spPr/>
        <p:txBody>
          <a:bodyPr/>
          <a:lstStyle/>
          <a:p>
            <a:r>
              <a:rPr lang="en-US" altLang="ko-KR" b="1" dirty="0"/>
              <a:t>CODE - CAM</a:t>
            </a:r>
            <a:endParaRPr lang="ko-KR" altLang="en-US" b="1" dirty="0"/>
          </a:p>
        </p:txBody>
      </p:sp>
    </p:spTree>
    <p:extLst>
      <p:ext uri="{BB962C8B-B14F-4D97-AF65-F5344CB8AC3E}">
        <p14:creationId xmlns:p14="http://schemas.microsoft.com/office/powerpoint/2010/main" val="350887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C2E4EB-8664-4124-8AFC-65DE0C19BCE3}"/>
              </a:ext>
            </a:extLst>
          </p:cNvPr>
          <p:cNvSpPr>
            <a:spLocks noGrp="1"/>
          </p:cNvSpPr>
          <p:nvPr>
            <p:ph type="title"/>
          </p:nvPr>
        </p:nvSpPr>
        <p:spPr>
          <a:xfrm>
            <a:off x="0" y="0"/>
            <a:ext cx="12192000" cy="862641"/>
          </a:xfrm>
        </p:spPr>
        <p:txBody>
          <a:bodyPr>
            <a:normAutofit/>
          </a:bodyPr>
          <a:lstStyle/>
          <a:p>
            <a:r>
              <a:rPr lang="en-US" altLang="ko-KR" b="1" dirty="0"/>
              <a:t>CAM</a:t>
            </a:r>
            <a:endParaRPr lang="ko-KR" altLang="en-US" b="1" dirty="0"/>
          </a:p>
        </p:txBody>
      </p:sp>
      <p:pic>
        <p:nvPicPr>
          <p:cNvPr id="3" name="내용 개체 틀 2">
            <a:extLst>
              <a:ext uri="{FF2B5EF4-FFF2-40B4-BE49-F238E27FC236}">
                <a16:creationId xmlns:a16="http://schemas.microsoft.com/office/drawing/2014/main" id="{E5A55CCA-0F12-46A7-90FA-F54E2F2E42C8}"/>
              </a:ext>
            </a:extLst>
          </p:cNvPr>
          <p:cNvPicPr>
            <a:picLocks noGrp="1" noChangeAspect="1"/>
          </p:cNvPicPr>
          <p:nvPr>
            <p:ph idx="1"/>
          </p:nvPr>
        </p:nvPicPr>
        <p:blipFill>
          <a:blip r:embed="rId2"/>
          <a:stretch>
            <a:fillRect/>
          </a:stretch>
        </p:blipFill>
        <p:spPr>
          <a:xfrm>
            <a:off x="14142" y="862641"/>
            <a:ext cx="11264200" cy="1410086"/>
          </a:xfrm>
          <a:prstGeom prst="rect">
            <a:avLst/>
          </a:prstGeom>
        </p:spPr>
      </p:pic>
      <p:pic>
        <p:nvPicPr>
          <p:cNvPr id="4" name="그림 3">
            <a:extLst>
              <a:ext uri="{FF2B5EF4-FFF2-40B4-BE49-F238E27FC236}">
                <a16:creationId xmlns:a16="http://schemas.microsoft.com/office/drawing/2014/main" id="{CDCB9C45-76FA-46F8-9FB8-05B98BE2D6E0}"/>
              </a:ext>
            </a:extLst>
          </p:cNvPr>
          <p:cNvPicPr>
            <a:picLocks noChangeAspect="1"/>
          </p:cNvPicPr>
          <p:nvPr/>
        </p:nvPicPr>
        <p:blipFill>
          <a:blip r:embed="rId3"/>
          <a:stretch>
            <a:fillRect/>
          </a:stretch>
        </p:blipFill>
        <p:spPr>
          <a:xfrm>
            <a:off x="0" y="2558673"/>
            <a:ext cx="12177858" cy="2476701"/>
          </a:xfrm>
          <a:prstGeom prst="rect">
            <a:avLst/>
          </a:prstGeom>
        </p:spPr>
      </p:pic>
      <p:pic>
        <p:nvPicPr>
          <p:cNvPr id="5" name="그림 4"/>
          <p:cNvPicPr>
            <a:picLocks noChangeAspect="1"/>
          </p:cNvPicPr>
          <p:nvPr/>
        </p:nvPicPr>
        <p:blipFill>
          <a:blip r:embed="rId4"/>
          <a:stretch>
            <a:fillRect/>
          </a:stretch>
        </p:blipFill>
        <p:spPr>
          <a:xfrm>
            <a:off x="5414434" y="5321320"/>
            <a:ext cx="5410200" cy="1123950"/>
          </a:xfrm>
          <a:prstGeom prst="rect">
            <a:avLst/>
          </a:prstGeom>
        </p:spPr>
      </p:pic>
      <p:sp>
        <p:nvSpPr>
          <p:cNvPr id="6" name="직사각형 5"/>
          <p:cNvSpPr/>
          <p:nvPr/>
        </p:nvSpPr>
        <p:spPr>
          <a:xfrm>
            <a:off x="5410200" y="6223000"/>
            <a:ext cx="5088467" cy="18626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Tree>
    <p:extLst>
      <p:ext uri="{BB962C8B-B14F-4D97-AF65-F5344CB8AC3E}">
        <p14:creationId xmlns:p14="http://schemas.microsoft.com/office/powerpoint/2010/main" val="32579895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91504" y="791571"/>
            <a:ext cx="11792509" cy="5403946"/>
          </a:xfrm>
          <a:prstGeom prst="rect">
            <a:avLst/>
          </a:prstGeom>
        </p:spPr>
      </p:pic>
    </p:spTree>
    <p:extLst>
      <p:ext uri="{BB962C8B-B14F-4D97-AF65-F5344CB8AC3E}">
        <p14:creationId xmlns:p14="http://schemas.microsoft.com/office/powerpoint/2010/main" val="1964593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06523" y="477672"/>
            <a:ext cx="11843598" cy="6100549"/>
          </a:xfrm>
          <a:prstGeom prst="rect">
            <a:avLst/>
          </a:prstGeom>
        </p:spPr>
      </p:pic>
    </p:spTree>
    <p:extLst>
      <p:ext uri="{BB962C8B-B14F-4D97-AF65-F5344CB8AC3E}">
        <p14:creationId xmlns:p14="http://schemas.microsoft.com/office/powerpoint/2010/main" val="855117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281691" y="1364777"/>
            <a:ext cx="11668604" cy="3343702"/>
          </a:xfrm>
          <a:prstGeom prst="rect">
            <a:avLst/>
          </a:prstGeom>
        </p:spPr>
      </p:pic>
    </p:spTree>
    <p:extLst>
      <p:ext uri="{BB962C8B-B14F-4D97-AF65-F5344CB8AC3E}">
        <p14:creationId xmlns:p14="http://schemas.microsoft.com/office/powerpoint/2010/main" val="3559792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23080" y="156195"/>
            <a:ext cx="11341290" cy="6545608"/>
          </a:xfrm>
          <a:prstGeom prst="rect">
            <a:avLst/>
          </a:prstGeom>
        </p:spPr>
      </p:pic>
      <p:sp>
        <p:nvSpPr>
          <p:cNvPr id="7" name="직사각형 6"/>
          <p:cNvSpPr/>
          <p:nvPr/>
        </p:nvSpPr>
        <p:spPr>
          <a:xfrm>
            <a:off x="8031960" y="3150524"/>
            <a:ext cx="108065" cy="191193"/>
          </a:xfrm>
          <a:prstGeom prst="rect">
            <a:avLst/>
          </a:prstGeom>
          <a:solidFill>
            <a:srgbClr val="EEEEE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6" name="TextBox 5"/>
          <p:cNvSpPr txBox="1"/>
          <p:nvPr/>
        </p:nvSpPr>
        <p:spPr>
          <a:xfrm>
            <a:off x="7930340" y="3059667"/>
            <a:ext cx="311304" cy="369332"/>
          </a:xfrm>
          <a:prstGeom prst="rect">
            <a:avLst/>
          </a:prstGeom>
          <a:noFill/>
        </p:spPr>
        <p:txBody>
          <a:bodyPr wrap="none" rtlCol="0">
            <a:spAutoFit/>
          </a:bodyPr>
          <a:lstStyle/>
          <a:p>
            <a:r>
              <a:rPr lang="en-US" altLang="ko-KR" dirty="0"/>
              <a:t>2</a:t>
            </a:r>
            <a:endParaRPr lang="ko-KR" altLang="en-US" dirty="0"/>
          </a:p>
        </p:txBody>
      </p:sp>
      <p:sp>
        <p:nvSpPr>
          <p:cNvPr id="2" name="직사각형 1"/>
          <p:cNvSpPr/>
          <p:nvPr/>
        </p:nvSpPr>
        <p:spPr>
          <a:xfrm>
            <a:off x="2094807" y="3150524"/>
            <a:ext cx="108066" cy="191193"/>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5" name="TextBox 4"/>
          <p:cNvSpPr txBox="1"/>
          <p:nvPr/>
        </p:nvSpPr>
        <p:spPr>
          <a:xfrm>
            <a:off x="1993188" y="3059667"/>
            <a:ext cx="311304" cy="369332"/>
          </a:xfrm>
          <a:prstGeom prst="rect">
            <a:avLst/>
          </a:prstGeom>
          <a:noFill/>
        </p:spPr>
        <p:txBody>
          <a:bodyPr wrap="none" rtlCol="0">
            <a:spAutoFit/>
          </a:bodyPr>
          <a:lstStyle/>
          <a:p>
            <a:r>
              <a:rPr lang="en-US" altLang="ko-KR" dirty="0"/>
              <a:t>2</a:t>
            </a:r>
            <a:endParaRPr lang="ko-KR" altLang="en-US" dirty="0"/>
          </a:p>
        </p:txBody>
      </p:sp>
    </p:spTree>
    <p:extLst>
      <p:ext uri="{BB962C8B-B14F-4D97-AF65-F5344CB8AC3E}">
        <p14:creationId xmlns:p14="http://schemas.microsoft.com/office/powerpoint/2010/main" val="254529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387" y="928047"/>
            <a:ext cx="11826352" cy="4763069"/>
          </a:xfrm>
          <a:prstGeom prst="rect">
            <a:avLst/>
          </a:prstGeom>
        </p:spPr>
      </p:pic>
    </p:spTree>
    <p:extLst>
      <p:ext uri="{BB962C8B-B14F-4D97-AF65-F5344CB8AC3E}">
        <p14:creationId xmlns:p14="http://schemas.microsoft.com/office/powerpoint/2010/main" val="30091664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056375" y="394757"/>
            <a:ext cx="10203028" cy="6271129"/>
          </a:xfrm>
          <a:prstGeom prst="rect">
            <a:avLst/>
          </a:prstGeom>
        </p:spPr>
      </p:pic>
      <p:sp>
        <p:nvSpPr>
          <p:cNvPr id="7" name="TextBox 6"/>
          <p:cNvSpPr txBox="1"/>
          <p:nvPr/>
        </p:nvSpPr>
        <p:spPr>
          <a:xfrm>
            <a:off x="5367336" y="1039091"/>
            <a:ext cx="2212144" cy="369332"/>
          </a:xfrm>
          <a:prstGeom prst="rect">
            <a:avLst/>
          </a:prstGeom>
          <a:noFill/>
        </p:spPr>
        <p:txBody>
          <a:bodyPr wrap="none" rtlCol="0">
            <a:spAutoFit/>
          </a:bodyPr>
          <a:lstStyle/>
          <a:p>
            <a:r>
              <a:rPr lang="ko-KR" altLang="en-US" dirty="0" err="1"/>
              <a:t>의미없는</a:t>
            </a:r>
            <a:r>
              <a:rPr lang="ko-KR" altLang="en-US" dirty="0"/>
              <a:t> </a:t>
            </a:r>
            <a:r>
              <a:rPr lang="en-US" altLang="ko-KR" dirty="0"/>
              <a:t>pixel </a:t>
            </a:r>
            <a:r>
              <a:rPr lang="ko-KR" altLang="en-US" dirty="0"/>
              <a:t>제거</a:t>
            </a:r>
          </a:p>
        </p:txBody>
      </p:sp>
      <p:sp>
        <p:nvSpPr>
          <p:cNvPr id="9" name="TextBox 8"/>
          <p:cNvSpPr txBox="1"/>
          <p:nvPr/>
        </p:nvSpPr>
        <p:spPr>
          <a:xfrm>
            <a:off x="5367336" y="1673629"/>
            <a:ext cx="1496051" cy="369332"/>
          </a:xfrm>
          <a:prstGeom prst="rect">
            <a:avLst/>
          </a:prstGeom>
          <a:noFill/>
        </p:spPr>
        <p:txBody>
          <a:bodyPr wrap="none" rtlCol="0">
            <a:spAutoFit/>
          </a:bodyPr>
          <a:lstStyle/>
          <a:p>
            <a:r>
              <a:rPr lang="en-US" altLang="ko-KR" dirty="0"/>
              <a:t>overlap </a:t>
            </a:r>
            <a:r>
              <a:rPr lang="ko-KR" altLang="en-US" dirty="0"/>
              <a:t>비율</a:t>
            </a:r>
          </a:p>
        </p:txBody>
      </p:sp>
      <p:cxnSp>
        <p:nvCxnSpPr>
          <p:cNvPr id="11" name="직선 화살표 연결선 10"/>
          <p:cNvCxnSpPr>
            <a:stCxn id="7" idx="1"/>
          </p:cNvCxnSpPr>
          <p:nvPr/>
        </p:nvCxnSpPr>
        <p:spPr>
          <a:xfrm flipH="1" flipV="1">
            <a:off x="4750808" y="976746"/>
            <a:ext cx="616528" cy="2470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p:cNvCxnSpPr>
            <a:stCxn id="9" idx="1"/>
          </p:cNvCxnSpPr>
          <p:nvPr/>
        </p:nvCxnSpPr>
        <p:spPr>
          <a:xfrm flipH="1" flipV="1">
            <a:off x="4326090" y="1223757"/>
            <a:ext cx="1041246" cy="6345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749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6" name="직사각형 5"/>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9" name="TextBox 8"/>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0" name="TextBox 9"/>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아래쪽 화살표 4"/>
          <p:cNvSpPr/>
          <p:nvPr/>
        </p:nvSpPr>
        <p:spPr>
          <a:xfrm flipV="1">
            <a:off x="4638040"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flipV="1">
            <a:off x="7196496"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971550" y="4944136"/>
            <a:ext cx="1790875" cy="369332"/>
          </a:xfrm>
          <a:prstGeom prst="rect">
            <a:avLst/>
          </a:prstGeom>
          <a:noFill/>
        </p:spPr>
        <p:txBody>
          <a:bodyPr wrap="none" rtlCol="0">
            <a:spAutoFit/>
          </a:bodyPr>
          <a:lstStyle/>
          <a:p>
            <a:r>
              <a:rPr lang="ko-KR" altLang="en-US" dirty="0">
                <a:latin typeface="서울남산체 B" panose="02020503020101020101" pitchFamily="18" charset="-127"/>
                <a:ea typeface="서울남산체 B" panose="02020503020101020101" pitchFamily="18" charset="-127"/>
              </a:rPr>
              <a:t>뉴런</a:t>
            </a:r>
            <a:r>
              <a:rPr lang="en-US" altLang="ko-KR" dirty="0">
                <a:latin typeface="서울남산체 B" panose="02020503020101020101" pitchFamily="18" charset="-127"/>
                <a:ea typeface="서울남산체 B" panose="02020503020101020101" pitchFamily="18" charset="-127"/>
              </a:rPr>
              <a:t>/</a:t>
            </a:r>
            <a:r>
              <a:rPr lang="ko-KR" altLang="en-US" dirty="0">
                <a:latin typeface="서울남산체 B" panose="02020503020101020101" pitchFamily="18" charset="-127"/>
                <a:ea typeface="서울남산체 B" panose="02020503020101020101" pitchFamily="18" charset="-127"/>
              </a:rPr>
              <a:t>출력의 개수</a:t>
            </a:r>
          </a:p>
        </p:txBody>
      </p:sp>
      <p:sp>
        <p:nvSpPr>
          <p:cNvPr id="13" name="TextBox 12"/>
          <p:cNvSpPr txBox="1"/>
          <p:nvPr/>
        </p:nvSpPr>
        <p:spPr>
          <a:xfrm>
            <a:off x="6491518" y="4941610"/>
            <a:ext cx="1555234" cy="369332"/>
          </a:xfrm>
          <a:prstGeom prst="rect">
            <a:avLst/>
          </a:prstGeom>
          <a:noFill/>
        </p:spPr>
        <p:txBody>
          <a:bodyPr wrap="none" rtlCol="0">
            <a:spAutoFit/>
          </a:bodyPr>
          <a:lstStyle/>
          <a:p>
            <a:r>
              <a:rPr lang="ko-KR" altLang="en-US">
                <a:latin typeface="서울남산체 B" panose="02020503020101020101" pitchFamily="18" charset="-127"/>
                <a:ea typeface="서울남산체 B" panose="02020503020101020101" pitchFamily="18" charset="-127"/>
              </a:rPr>
              <a:t>입력 값의 </a:t>
            </a:r>
            <a:r>
              <a:rPr lang="ko-KR" altLang="en-US" dirty="0" err="1">
                <a:latin typeface="서울남산체 B" panose="02020503020101020101" pitchFamily="18" charset="-127"/>
                <a:ea typeface="서울남산체 B" panose="02020503020101020101" pitchFamily="18" charset="-127"/>
              </a:rPr>
              <a:t>갯수</a:t>
            </a:r>
            <a:endParaRPr lang="ko-KR" altLang="en-US" dirty="0">
              <a:latin typeface="서울남산체 B" panose="02020503020101020101" pitchFamily="18" charset="-127"/>
              <a:ea typeface="서울남산체 B" panose="02020503020101020101" pitchFamily="18" charset="-127"/>
            </a:endParaRPr>
          </a:p>
        </p:txBody>
      </p:sp>
      <p:grpSp>
        <p:nvGrpSpPr>
          <p:cNvPr id="14" name="그룹 13"/>
          <p:cNvGrpSpPr/>
          <p:nvPr/>
        </p:nvGrpSpPr>
        <p:grpSpPr>
          <a:xfrm>
            <a:off x="641950" y="5562214"/>
            <a:ext cx="4600771" cy="1051551"/>
            <a:chOff x="2367593" y="5221659"/>
            <a:chExt cx="4600771" cy="1051551"/>
          </a:xfrm>
        </p:grpSpPr>
        <p:sp>
          <p:nvSpPr>
            <p:cNvPr id="15" name="타원 14"/>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16" name="직선 화살표 연결선 15"/>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20" name="직사각형 19"/>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21" name="직사각형 20"/>
            <p:cNvSpPr/>
            <p:nvPr/>
          </p:nvSpPr>
          <p:spPr>
            <a:xfrm>
              <a:off x="3366322" y="5221659"/>
              <a:ext cx="550151"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sym typeface="Mathematica1" panose="05000502060100000001" pitchFamily="2" charset="2"/>
                </a:rPr>
                <a:t>x </a:t>
              </a:r>
              <a:r>
                <a:rPr lang="en-US" altLang="ko-KR" b="1" dirty="0">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22" name="직사각형 21"/>
            <p:cNvSpPr/>
            <p:nvPr/>
          </p:nvSpPr>
          <p:spPr>
            <a:xfrm>
              <a:off x="3498654" y="5775657"/>
              <a:ext cx="52450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 b</a:t>
              </a:r>
              <a:endParaRPr lang="ko-KR" altLang="en-US" dirty="0">
                <a:latin typeface="08서울남산체 B" panose="02020603020101020101" pitchFamily="18" charset="-127"/>
                <a:ea typeface="08서울남산체 B" panose="02020603020101020101" pitchFamily="18" charset="-127"/>
              </a:endParaRPr>
            </a:p>
          </p:txBody>
        </p:sp>
      </p:grpSp>
      <p:pic>
        <p:nvPicPr>
          <p:cNvPr id="28" name="그림 27"/>
          <p:cNvPicPr>
            <a:picLocks noChangeAspect="1"/>
          </p:cNvPicPr>
          <p:nvPr/>
        </p:nvPicPr>
        <p:blipFill>
          <a:blip r:embed="rId2"/>
          <a:stretch>
            <a:fillRect/>
          </a:stretch>
        </p:blipFill>
        <p:spPr>
          <a:xfrm>
            <a:off x="2230458" y="829907"/>
            <a:ext cx="7593746" cy="5386262"/>
          </a:xfrm>
          <a:prstGeom prst="rect">
            <a:avLst/>
          </a:prstGeom>
          <a:effectLst>
            <a:outerShdw blurRad="50800" dist="292100" dir="2700000" algn="tl" rotWithShape="0">
              <a:prstClr val="black">
                <a:alpha val="40000"/>
              </a:prstClr>
            </a:outerShdw>
          </a:effectLst>
        </p:spPr>
      </p:pic>
    </p:spTree>
    <p:extLst>
      <p:ext uri="{BB962C8B-B14F-4D97-AF65-F5344CB8AC3E}">
        <p14:creationId xmlns:p14="http://schemas.microsoft.com/office/powerpoint/2010/main" val="4955459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9738" y="1112363"/>
            <a:ext cx="5463589" cy="546359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726970" y="1273197"/>
            <a:ext cx="6778074" cy="1200329"/>
          </a:xfrm>
          <a:prstGeom prst="rect">
            <a:avLst/>
          </a:prstGeom>
        </p:spPr>
        <p:txBody>
          <a:bodyPr wrap="none">
            <a:spAutoFit/>
          </a:bodyPr>
          <a:lstStyle/>
          <a:p>
            <a:pPr algn="ctr"/>
            <a:r>
              <a:rPr lang="en-US" altLang="ko-KR" sz="72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72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Tip</a:t>
            </a:r>
          </a:p>
        </p:txBody>
      </p:sp>
      <p:pic>
        <p:nvPicPr>
          <p:cNvPr id="2050" name="Picture 2" descr="ë¸íì°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34068" t="35030" r="33361" b="36791"/>
          <a:stretch/>
        </p:blipFill>
        <p:spPr bwMode="auto">
          <a:xfrm>
            <a:off x="5009957" y="201039"/>
            <a:ext cx="2203153" cy="107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4285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968301"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Tips: Save &amp; Load</a:t>
            </a:r>
          </a:p>
        </p:txBody>
      </p:sp>
      <p:sp>
        <p:nvSpPr>
          <p:cNvPr id="5" name="직사각형 4"/>
          <p:cNvSpPr/>
          <p:nvPr/>
        </p:nvSpPr>
        <p:spPr>
          <a:xfrm>
            <a:off x="685023" y="1569292"/>
            <a:ext cx="10828256" cy="4524315"/>
          </a:xfrm>
          <a:prstGeom prst="rect">
            <a:avLst/>
          </a:prstGeom>
        </p:spPr>
        <p:txBody>
          <a:bodyPr wrap="square">
            <a:spAutoFit/>
          </a:bodyPr>
          <a:lstStyle/>
          <a:p>
            <a:r>
              <a:rPr lang="en-US" altLang="ko-KR" sz="3200" dirty="0">
                <a:solidFill>
                  <a:srgbClr val="C00000"/>
                </a:solidFill>
                <a:latin typeface="서울남산체 B" panose="02020503020101020101" pitchFamily="18" charset="-127"/>
                <a:ea typeface="서울남산체 B" panose="02020503020101020101" pitchFamily="18" charset="-127"/>
              </a:rPr>
              <a:t># SAVE MODEL</a:t>
            </a:r>
          </a:p>
          <a:p>
            <a:r>
              <a:rPr lang="en-US" altLang="ko-KR" sz="3200" b="1" dirty="0" err="1">
                <a:solidFill>
                  <a:srgbClr val="00B0F0"/>
                </a:solidFill>
                <a:latin typeface="서울남산체 B" panose="02020503020101020101" pitchFamily="18" charset="-127"/>
                <a:ea typeface="서울남산체 B" panose="02020503020101020101" pitchFamily="18" charset="-127"/>
              </a:rPr>
              <a:t>model.save</a:t>
            </a:r>
            <a:r>
              <a:rPr lang="en-US" altLang="ko-KR" sz="3200" dirty="0">
                <a:latin typeface="서울남산체 B" panose="02020503020101020101" pitchFamily="18" charset="-127"/>
                <a:ea typeface="서울남산체 B" panose="02020503020101020101" pitchFamily="18" charset="-127"/>
              </a:rPr>
              <a:t>('</a:t>
            </a:r>
            <a:r>
              <a:rPr lang="en-US" altLang="ko-KR" sz="3200" dirty="0">
                <a:solidFill>
                  <a:schemeClr val="accent6"/>
                </a:solidFill>
                <a:latin typeface="서울남산체 B" panose="02020503020101020101" pitchFamily="18" charset="-127"/>
                <a:ea typeface="서울남산체 B" panose="02020503020101020101" pitchFamily="18" charset="-127"/>
              </a:rPr>
              <a:t>my_model.h5</a:t>
            </a:r>
            <a:r>
              <a:rPr lang="en-US" altLang="ko-KR" sz="3200" dirty="0">
                <a:latin typeface="서울남산체 B" panose="02020503020101020101" pitchFamily="18" charset="-127"/>
                <a:ea typeface="서울남산체 B" panose="02020503020101020101" pitchFamily="18" charset="-127"/>
              </a:rPr>
              <a:t>')</a:t>
            </a:r>
          </a:p>
          <a:p>
            <a:r>
              <a:rPr lang="en-US" altLang="ko-KR" sz="3200" dirty="0">
                <a:latin typeface="서울남산체 B" panose="02020503020101020101" pitchFamily="18" charset="-127"/>
                <a:ea typeface="서울남산체 B" panose="02020503020101020101" pitchFamily="18" charset="-127"/>
              </a:rPr>
              <a:t>del model</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dirty="0">
                <a:solidFill>
                  <a:srgbClr val="C00000"/>
                </a:solidFill>
                <a:latin typeface="서울남산체 B" panose="02020503020101020101" pitchFamily="18" charset="-127"/>
                <a:ea typeface="서울남산체 B" panose="02020503020101020101" pitchFamily="18" charset="-127"/>
              </a:rPr>
              <a:t># RELOAD MODEL</a:t>
            </a:r>
          </a:p>
          <a:p>
            <a:r>
              <a:rPr lang="en-US" altLang="ko-KR" sz="3200" dirty="0">
                <a:latin typeface="서울남산체 B" panose="02020503020101020101" pitchFamily="18" charset="-127"/>
                <a:ea typeface="서울남산체 B" panose="02020503020101020101" pitchFamily="18" charset="-127"/>
              </a:rPr>
              <a:t>from </a:t>
            </a:r>
            <a:r>
              <a:rPr lang="en-US" altLang="ko-KR" sz="3200" dirty="0" err="1">
                <a:latin typeface="서울남산체 B" panose="02020503020101020101" pitchFamily="18" charset="-127"/>
                <a:ea typeface="서울남산체 B" panose="02020503020101020101" pitchFamily="18" charset="-127"/>
              </a:rPr>
              <a:t>keras.models</a:t>
            </a:r>
            <a:r>
              <a:rPr lang="en-US" altLang="ko-KR" sz="3200" dirty="0">
                <a:latin typeface="서울남산체 B" panose="02020503020101020101" pitchFamily="18" charset="-127"/>
                <a:ea typeface="서울남산체 B" panose="02020503020101020101" pitchFamily="18" charset="-127"/>
              </a:rPr>
              <a:t> import </a:t>
            </a:r>
            <a:r>
              <a:rPr lang="en-US" altLang="ko-KR" sz="3200" dirty="0" err="1">
                <a:latin typeface="서울남산체 B" panose="02020503020101020101" pitchFamily="18" charset="-127"/>
                <a:ea typeface="서울남산체 B" panose="02020503020101020101" pitchFamily="18" charset="-127"/>
              </a:rPr>
              <a:t>load_model</a:t>
            </a:r>
            <a:endParaRPr lang="en-US" altLang="ko-KR" sz="3200" dirty="0">
              <a:latin typeface="서울남산체 B" panose="02020503020101020101" pitchFamily="18" charset="-127"/>
              <a:ea typeface="서울남산체 B" panose="02020503020101020101" pitchFamily="18" charset="-127"/>
            </a:endParaRPr>
          </a:p>
          <a:p>
            <a:r>
              <a:rPr lang="en-US" altLang="ko-KR" sz="3200" dirty="0">
                <a:latin typeface="서울남산체 B" panose="02020503020101020101" pitchFamily="18" charset="-127"/>
                <a:ea typeface="서울남산체 B" panose="02020503020101020101" pitchFamily="18" charset="-127"/>
              </a:rPr>
              <a:t>model = </a:t>
            </a:r>
            <a:r>
              <a:rPr lang="en-US" altLang="ko-KR" sz="3200" b="1" dirty="0" err="1">
                <a:solidFill>
                  <a:srgbClr val="00B0F0"/>
                </a:solidFill>
                <a:latin typeface="서울남산체 B" panose="02020503020101020101" pitchFamily="18" charset="-127"/>
                <a:ea typeface="서울남산체 B" panose="02020503020101020101" pitchFamily="18" charset="-127"/>
              </a:rPr>
              <a:t>load_model</a:t>
            </a:r>
            <a:r>
              <a:rPr lang="en-US" altLang="ko-KR" sz="3200" dirty="0">
                <a:latin typeface="서울남산체 B" panose="02020503020101020101" pitchFamily="18" charset="-127"/>
                <a:ea typeface="서울남산체 B" panose="02020503020101020101" pitchFamily="18" charset="-127"/>
              </a:rPr>
              <a:t>('</a:t>
            </a:r>
            <a:r>
              <a:rPr lang="en-US" altLang="ko-KR" sz="3200" dirty="0">
                <a:solidFill>
                  <a:schemeClr val="accent6"/>
                </a:solidFill>
                <a:latin typeface="서울남산체 B" panose="02020503020101020101" pitchFamily="18" charset="-127"/>
                <a:ea typeface="서울남산체 B" panose="02020503020101020101" pitchFamily="18" charset="-127"/>
              </a:rPr>
              <a:t>my_model.h5</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t>
            </a:r>
            <a:r>
              <a:rPr lang="en-US" altLang="ko-KR" sz="3200" b="1" dirty="0" err="1">
                <a:solidFill>
                  <a:srgbClr val="00B0F0"/>
                </a:solidFill>
                <a:latin typeface="서울남산체 B" panose="02020503020101020101" pitchFamily="18" charset="-127"/>
                <a:ea typeface="서울남산체 B" panose="02020503020101020101" pitchFamily="18" charset="-127"/>
              </a:rPr>
              <a:t>summary</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yFit</a:t>
            </a:r>
            <a:r>
              <a:rPr lang="en-US" altLang="ko-KR" sz="3200" dirty="0">
                <a:latin typeface="서울남산체 B" panose="02020503020101020101" pitchFamily="18" charset="-127"/>
                <a:ea typeface="서울남산체 B" panose="02020503020101020101" pitchFamily="18" charset="-127"/>
              </a:rPr>
              <a:t> = </a:t>
            </a:r>
            <a:r>
              <a:rPr lang="en-US" altLang="ko-KR" sz="3200" dirty="0" err="1">
                <a:latin typeface="서울남산체 B" panose="02020503020101020101" pitchFamily="18" charset="-127"/>
                <a:ea typeface="서울남산체 B" panose="02020503020101020101" pitchFamily="18" charset="-127"/>
              </a:rPr>
              <a:t>model.predict</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xVal</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batch_size</a:t>
            </a:r>
            <a:r>
              <a:rPr lang="en-US" altLang="ko-KR" sz="3200" dirty="0">
                <a:latin typeface="서울남산체 B" panose="02020503020101020101" pitchFamily="18" charset="-127"/>
                <a:ea typeface="서울남산체 B" panose="02020503020101020101" pitchFamily="18" charset="-127"/>
              </a:rPr>
              <a:t>=10, verbose=1)</a:t>
            </a:r>
          </a:p>
        </p:txBody>
      </p:sp>
    </p:spTree>
    <p:extLst>
      <p:ext uri="{BB962C8B-B14F-4D97-AF65-F5344CB8AC3E}">
        <p14:creationId xmlns:p14="http://schemas.microsoft.com/office/powerpoint/2010/main" val="15250438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87673"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Tips: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가중치 정보 읽기</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85023" y="1569292"/>
            <a:ext cx="10828256" cy="3046988"/>
          </a:xfrm>
          <a:prstGeom prst="rect">
            <a:avLst/>
          </a:prstGeom>
        </p:spPr>
        <p:txBody>
          <a:bodyPr wrap="square">
            <a:spAutoFit/>
          </a:bodyPr>
          <a:lstStyle/>
          <a:p>
            <a:r>
              <a:rPr lang="en-US" altLang="ko-KR" sz="3200" dirty="0">
                <a:solidFill>
                  <a:srgbClr val="C00000"/>
                </a:solidFill>
                <a:latin typeface="서울남산체 B" panose="02020503020101020101" pitchFamily="18" charset="-127"/>
                <a:ea typeface="서울남산체 B" panose="02020503020101020101" pitchFamily="18" charset="-127"/>
              </a:rPr>
              <a:t># get weights</a:t>
            </a:r>
          </a:p>
          <a:p>
            <a:r>
              <a:rPr lang="en-US" altLang="ko-KR" sz="3200" dirty="0" err="1">
                <a:latin typeface="서울남산체 B" panose="02020503020101020101" pitchFamily="18" charset="-127"/>
                <a:ea typeface="서울남산체 B" panose="02020503020101020101" pitchFamily="18" charset="-127"/>
              </a:rPr>
              <a:t>myweight</a:t>
            </a:r>
            <a:r>
              <a:rPr lang="en-US" altLang="ko-KR" sz="3200" dirty="0">
                <a:latin typeface="서울남산체 B" panose="02020503020101020101" pitchFamily="18" charset="-127"/>
                <a:ea typeface="서울남산체 B" panose="02020503020101020101" pitchFamily="18" charset="-127"/>
              </a:rPr>
              <a:t> = </a:t>
            </a:r>
            <a:r>
              <a:rPr lang="en-US" altLang="ko-KR" sz="3200" dirty="0" err="1">
                <a:latin typeface="서울남산체 B" panose="02020503020101020101" pitchFamily="18" charset="-127"/>
                <a:ea typeface="서울남산체 B" panose="02020503020101020101" pitchFamily="18" charset="-127"/>
              </a:rPr>
              <a:t>model.</a:t>
            </a:r>
            <a:r>
              <a:rPr lang="en-US" altLang="ko-KR" sz="3200" b="1" dirty="0" err="1">
                <a:solidFill>
                  <a:srgbClr val="00B0F0"/>
                </a:solidFill>
                <a:latin typeface="서울남산체 B" panose="02020503020101020101" pitchFamily="18" charset="-127"/>
                <a:ea typeface="서울남산체 B" panose="02020503020101020101" pitchFamily="18" charset="-127"/>
              </a:rPr>
              <a:t>get_weights</a:t>
            </a:r>
            <a:r>
              <a:rPr lang="en-US" altLang="ko-KR" sz="3200" dirty="0">
                <a:latin typeface="서울남산체 B" panose="02020503020101020101" pitchFamily="18" charset="-127"/>
                <a:ea typeface="서울남산체 B" panose="02020503020101020101" pitchFamily="18" charset="-127"/>
              </a:rPr>
              <a:t>()</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dirty="0">
                <a:solidFill>
                  <a:srgbClr val="C00000"/>
                </a:solidFill>
                <a:latin typeface="서울남산체 B" panose="02020503020101020101" pitchFamily="18" charset="-127"/>
                <a:ea typeface="서울남산체 B" panose="02020503020101020101" pitchFamily="18" charset="-127"/>
              </a:rPr>
              <a:t># set weights</a:t>
            </a:r>
          </a:p>
          <a:p>
            <a:r>
              <a:rPr lang="en-US" altLang="ko-KR" sz="3200" dirty="0" err="1">
                <a:latin typeface="서울남산체 B" panose="02020503020101020101" pitchFamily="18" charset="-127"/>
                <a:ea typeface="서울남산체 B" panose="02020503020101020101" pitchFamily="18" charset="-127"/>
              </a:rPr>
              <a:t>model.layers</a:t>
            </a:r>
            <a:r>
              <a:rPr lang="en-US" altLang="ko-KR" sz="3200" dirty="0">
                <a:latin typeface="서울남산체 B" panose="02020503020101020101" pitchFamily="18" charset="-127"/>
                <a:ea typeface="서울남산체 B" panose="02020503020101020101" pitchFamily="18" charset="-127"/>
              </a:rPr>
              <a:t>[1].</a:t>
            </a:r>
            <a:r>
              <a:rPr lang="en-US" altLang="ko-KR" sz="3200" b="1" dirty="0" err="1">
                <a:solidFill>
                  <a:srgbClr val="00B0F0"/>
                </a:solidFill>
                <a:latin typeface="서울남산체 B" panose="02020503020101020101" pitchFamily="18" charset="-127"/>
                <a:ea typeface="서울남산체 B" panose="02020503020101020101" pitchFamily="18" charset="-127"/>
              </a:rPr>
              <a:t>set_weights</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myweights</a:t>
            </a:r>
            <a:r>
              <a:rPr lang="en-US" altLang="ko-KR" sz="3200" dirty="0">
                <a:latin typeface="서울남산체 B" panose="02020503020101020101" pitchFamily="18" charset="-127"/>
                <a:ea typeface="서울남산체 B" panose="02020503020101020101" pitchFamily="18" charset="-127"/>
              </a:rPr>
              <a:t>[0:2])</a:t>
            </a:r>
          </a:p>
          <a:p>
            <a:r>
              <a:rPr lang="en-US" altLang="ko-KR" sz="3200" dirty="0" err="1">
                <a:latin typeface="서울남산체 B" panose="02020503020101020101" pitchFamily="18" charset="-127"/>
                <a:ea typeface="서울남산체 B" panose="02020503020101020101" pitchFamily="18" charset="-127"/>
              </a:rPr>
              <a:t>model.summary</a:t>
            </a:r>
            <a:r>
              <a:rPr lang="en-US" altLang="ko-KR" sz="3200" dirty="0">
                <a:latin typeface="서울남산체 B" panose="02020503020101020101" pitchFamily="18" charset="-127"/>
                <a:ea typeface="서울남산체 B" panose="02020503020101020101" pitchFamily="18" charset="-127"/>
              </a:rPr>
              <a:t>()</a:t>
            </a:r>
          </a:p>
        </p:txBody>
      </p:sp>
    </p:spTree>
    <p:extLst>
      <p:ext uri="{BB962C8B-B14F-4D97-AF65-F5344CB8AC3E}">
        <p14:creationId xmlns:p14="http://schemas.microsoft.com/office/powerpoint/2010/main" val="35622846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87673"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Tips: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가중치 정보 읽기</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85023" y="1569292"/>
            <a:ext cx="10828256" cy="3046988"/>
          </a:xfrm>
          <a:prstGeom prst="rect">
            <a:avLst/>
          </a:prstGeom>
        </p:spPr>
        <p:txBody>
          <a:bodyPr wrap="square">
            <a:spAutoFit/>
          </a:bodyPr>
          <a:lstStyle/>
          <a:p>
            <a:r>
              <a:rPr lang="en-US" altLang="ko-KR" sz="3200" dirty="0">
                <a:solidFill>
                  <a:srgbClr val="C00000"/>
                </a:solidFill>
                <a:latin typeface="서울남산체 B" panose="02020503020101020101" pitchFamily="18" charset="-127"/>
                <a:ea typeface="서울남산체 B" panose="02020503020101020101" pitchFamily="18" charset="-127"/>
              </a:rPr>
              <a:t># get weights</a:t>
            </a:r>
          </a:p>
          <a:p>
            <a:r>
              <a:rPr lang="en-US" altLang="ko-KR" sz="3200" dirty="0" err="1">
                <a:latin typeface="서울남산체 B" panose="02020503020101020101" pitchFamily="18" charset="-127"/>
                <a:ea typeface="서울남산체 B" panose="02020503020101020101" pitchFamily="18" charset="-127"/>
              </a:rPr>
              <a:t>myweight</a:t>
            </a:r>
            <a:r>
              <a:rPr lang="en-US" altLang="ko-KR" sz="3200" dirty="0">
                <a:latin typeface="서울남산체 B" panose="02020503020101020101" pitchFamily="18" charset="-127"/>
                <a:ea typeface="서울남산체 B" panose="02020503020101020101" pitchFamily="18" charset="-127"/>
              </a:rPr>
              <a:t> = </a:t>
            </a:r>
            <a:r>
              <a:rPr lang="en-US" altLang="ko-KR" sz="3200" dirty="0" err="1">
                <a:latin typeface="서울남산체 B" panose="02020503020101020101" pitchFamily="18" charset="-127"/>
                <a:ea typeface="서울남산체 B" panose="02020503020101020101" pitchFamily="18" charset="-127"/>
              </a:rPr>
              <a:t>model.</a:t>
            </a:r>
            <a:r>
              <a:rPr lang="en-US" altLang="ko-KR" sz="3200" b="1" dirty="0" err="1">
                <a:solidFill>
                  <a:srgbClr val="00B0F0"/>
                </a:solidFill>
                <a:latin typeface="서울남산체 B" panose="02020503020101020101" pitchFamily="18" charset="-127"/>
                <a:ea typeface="서울남산체 B" panose="02020503020101020101" pitchFamily="18" charset="-127"/>
              </a:rPr>
              <a:t>get_weights</a:t>
            </a:r>
            <a:r>
              <a:rPr lang="en-US" altLang="ko-KR" sz="3200" dirty="0">
                <a:latin typeface="서울남산체 B" panose="02020503020101020101" pitchFamily="18" charset="-127"/>
                <a:ea typeface="서울남산체 B" panose="02020503020101020101" pitchFamily="18" charset="-127"/>
              </a:rPr>
              <a:t>()</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dirty="0">
                <a:solidFill>
                  <a:srgbClr val="C00000"/>
                </a:solidFill>
                <a:latin typeface="서울남산체 B" panose="02020503020101020101" pitchFamily="18" charset="-127"/>
                <a:ea typeface="서울남산체 B" panose="02020503020101020101" pitchFamily="18" charset="-127"/>
              </a:rPr>
              <a:t># set weights</a:t>
            </a:r>
          </a:p>
          <a:p>
            <a:r>
              <a:rPr lang="en-US" altLang="ko-KR" sz="3200" dirty="0" err="1">
                <a:latin typeface="서울남산체 B" panose="02020503020101020101" pitchFamily="18" charset="-127"/>
                <a:ea typeface="서울남산체 B" panose="02020503020101020101" pitchFamily="18" charset="-127"/>
              </a:rPr>
              <a:t>model.layers</a:t>
            </a:r>
            <a:r>
              <a:rPr lang="en-US" altLang="ko-KR" sz="3200" dirty="0">
                <a:latin typeface="서울남산체 B" panose="02020503020101020101" pitchFamily="18" charset="-127"/>
                <a:ea typeface="서울남산체 B" panose="02020503020101020101" pitchFamily="18" charset="-127"/>
              </a:rPr>
              <a:t>[1].</a:t>
            </a:r>
            <a:r>
              <a:rPr lang="en-US" altLang="ko-KR" sz="3200" b="1" dirty="0" err="1">
                <a:solidFill>
                  <a:srgbClr val="00B0F0"/>
                </a:solidFill>
                <a:latin typeface="서울남산체 B" panose="02020503020101020101" pitchFamily="18" charset="-127"/>
                <a:ea typeface="서울남산체 B" panose="02020503020101020101" pitchFamily="18" charset="-127"/>
              </a:rPr>
              <a:t>set_weights</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myweights</a:t>
            </a:r>
            <a:r>
              <a:rPr lang="en-US" altLang="ko-KR" sz="3200" dirty="0">
                <a:latin typeface="서울남산체 B" panose="02020503020101020101" pitchFamily="18" charset="-127"/>
                <a:ea typeface="서울남산체 B" panose="02020503020101020101" pitchFamily="18" charset="-127"/>
              </a:rPr>
              <a:t>[0:2])</a:t>
            </a:r>
          </a:p>
          <a:p>
            <a:r>
              <a:rPr lang="en-US" altLang="ko-KR" sz="3200" dirty="0" err="1">
                <a:latin typeface="서울남산체 B" panose="02020503020101020101" pitchFamily="18" charset="-127"/>
                <a:ea typeface="서울남산체 B" panose="02020503020101020101" pitchFamily="18" charset="-127"/>
              </a:rPr>
              <a:t>model.summary</a:t>
            </a:r>
            <a:r>
              <a:rPr lang="en-US" altLang="ko-KR" sz="3200" dirty="0">
                <a:latin typeface="서울남산체 B" panose="02020503020101020101" pitchFamily="18" charset="-127"/>
                <a:ea typeface="서울남산체 B" panose="02020503020101020101" pitchFamily="18" charset="-127"/>
              </a:rPr>
              <a:t>()</a:t>
            </a:r>
          </a:p>
        </p:txBody>
      </p:sp>
      <p:pic>
        <p:nvPicPr>
          <p:cNvPr id="2" name="그림 1">
            <a:extLst>
              <a:ext uri="{FF2B5EF4-FFF2-40B4-BE49-F238E27FC236}">
                <a16:creationId xmlns:a16="http://schemas.microsoft.com/office/drawing/2014/main" id="{02BCD16B-E7F7-4CF3-9251-D4F918E251CF}"/>
              </a:ext>
            </a:extLst>
          </p:cNvPr>
          <p:cNvPicPr>
            <a:picLocks noChangeAspect="1"/>
          </p:cNvPicPr>
          <p:nvPr/>
        </p:nvPicPr>
        <p:blipFill>
          <a:blip r:embed="rId2"/>
          <a:stretch>
            <a:fillRect/>
          </a:stretch>
        </p:blipFill>
        <p:spPr>
          <a:xfrm>
            <a:off x="550736" y="1139248"/>
            <a:ext cx="11090527" cy="5501698"/>
          </a:xfrm>
          <a:prstGeom prst="rect">
            <a:avLst/>
          </a:prstGeom>
        </p:spPr>
      </p:pic>
    </p:spTree>
    <p:extLst>
      <p:ext uri="{BB962C8B-B14F-4D97-AF65-F5344CB8AC3E}">
        <p14:creationId xmlns:p14="http://schemas.microsoft.com/office/powerpoint/2010/main" val="2807356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7635424"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Tips: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층의 출력 값 알아내기</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85023" y="1569292"/>
            <a:ext cx="10828256" cy="4524315"/>
          </a:xfrm>
          <a:prstGeom prst="rect">
            <a:avLst/>
          </a:prstGeom>
        </p:spPr>
        <p:txBody>
          <a:bodyPr wrap="square">
            <a:spAutoFit/>
          </a:bodyPr>
          <a:lstStyle/>
          <a:p>
            <a:r>
              <a:rPr lang="en-US" altLang="ko-KR" sz="3200" dirty="0">
                <a:solidFill>
                  <a:srgbClr val="C00000"/>
                </a:solidFill>
                <a:latin typeface="서울남산체 B" panose="02020503020101020101" pitchFamily="18" charset="-127"/>
                <a:ea typeface="서울남산체 B" panose="02020503020101020101" pitchFamily="18" charset="-127"/>
              </a:rPr>
              <a:t># get weights</a:t>
            </a:r>
          </a:p>
          <a:p>
            <a:r>
              <a:rPr lang="en-US" altLang="ko-KR" sz="3200" dirty="0">
                <a:latin typeface="서울남산체 B" panose="02020503020101020101" pitchFamily="18" charset="-127"/>
                <a:ea typeface="서울남산체 B" panose="02020503020101020101" pitchFamily="18" charset="-127"/>
              </a:rPr>
              <a:t>model_layer1 = Sequential()</a:t>
            </a:r>
          </a:p>
          <a:p>
            <a:r>
              <a:rPr lang="en-US" altLang="ko-KR" sz="3200" dirty="0">
                <a:latin typeface="서울남산체 B" panose="02020503020101020101" pitchFamily="18" charset="-127"/>
                <a:ea typeface="서울남산체 B" panose="02020503020101020101" pitchFamily="18" charset="-127"/>
              </a:rPr>
              <a:t>model_layer1.add(Dense(128,input_dim=200))</a:t>
            </a:r>
          </a:p>
          <a:p>
            <a:r>
              <a:rPr lang="en-US" altLang="ko-KR" sz="3200" dirty="0">
                <a:latin typeface="서울남산체 B" panose="02020503020101020101" pitchFamily="18" charset="-127"/>
                <a:ea typeface="서울남산체 B" panose="02020503020101020101" pitchFamily="18" charset="-127"/>
              </a:rPr>
              <a:t>                   </a:t>
            </a:r>
            <a:r>
              <a:rPr lang="en-US" altLang="ko-KR" sz="3200" b="1" dirty="0">
                <a:solidFill>
                  <a:srgbClr val="00B0F0"/>
                </a:solidFill>
                <a:latin typeface="서울남산체 B" panose="02020503020101020101" pitchFamily="18" charset="-127"/>
                <a:ea typeface="서울남산체 B" panose="02020503020101020101" pitchFamily="18" charset="-127"/>
              </a:rPr>
              <a:t>weights</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model_test.layers</a:t>
            </a:r>
            <a:r>
              <a:rPr lang="en-US" altLang="ko-KR" sz="3200" dirty="0">
                <a:latin typeface="서울남산체 B" panose="02020503020101020101" pitchFamily="18" charset="-127"/>
                <a:ea typeface="서울남산체 B" panose="02020503020101020101" pitchFamily="18" charset="-127"/>
              </a:rPr>
              <a:t>[0].</a:t>
            </a:r>
            <a:r>
              <a:rPr lang="en-US" altLang="ko-KR" sz="3200" dirty="0" err="1">
                <a:latin typeface="서울남산체 B" panose="02020503020101020101" pitchFamily="18" charset="-127"/>
                <a:ea typeface="서울남산체 B" panose="02020503020101020101" pitchFamily="18" charset="-127"/>
              </a:rPr>
              <a:t>get_weights</a:t>
            </a:r>
            <a:r>
              <a:rPr lang="en-US" altLang="ko-KR" sz="3200" dirty="0">
                <a:latin typeface="서울남산체 B" panose="02020503020101020101" pitchFamily="18" charset="-127"/>
                <a:ea typeface="서울남산체 B" panose="02020503020101020101" pitchFamily="18" charset="-127"/>
              </a:rPr>
              <a:t>()))</a:t>
            </a:r>
          </a:p>
          <a:p>
            <a:r>
              <a:rPr lang="en-US" altLang="ko-KR" sz="3200" dirty="0">
                <a:latin typeface="서울남산체 B" panose="02020503020101020101" pitchFamily="18" charset="-127"/>
                <a:ea typeface="서울남산체 B" panose="02020503020101020101" pitchFamily="18" charset="-127"/>
              </a:rPr>
              <a:t>model_layer1.add(Activation(‘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dirty="0">
                <a:solidFill>
                  <a:srgbClr val="C00000"/>
                </a:solidFill>
                <a:latin typeface="서울남산체 B" panose="02020503020101020101" pitchFamily="18" charset="-127"/>
                <a:ea typeface="서울남산체 B" panose="02020503020101020101" pitchFamily="18" charset="-127"/>
              </a:rPr>
              <a:t># predict</a:t>
            </a:r>
          </a:p>
          <a:p>
            <a:r>
              <a:rPr lang="en-US" altLang="ko-KR" sz="3200" dirty="0">
                <a:latin typeface="서울남산체 B" panose="02020503020101020101" pitchFamily="18" charset="-127"/>
                <a:ea typeface="서울남산체 B" panose="02020503020101020101" pitchFamily="18" charset="-127"/>
              </a:rPr>
              <a:t>model_layer1.predict(</a:t>
            </a:r>
            <a:r>
              <a:rPr lang="en-US" altLang="ko-KR" sz="3200" dirty="0" err="1">
                <a:latin typeface="서울남산체 B" panose="02020503020101020101" pitchFamily="18" charset="-127"/>
                <a:ea typeface="서울남산체 B" panose="02020503020101020101" pitchFamily="18" charset="-127"/>
              </a:rPr>
              <a:t>X_train</a:t>
            </a:r>
            <a:r>
              <a:rPr lang="en-US" altLang="ko-KR" sz="3200" dirty="0">
                <a:latin typeface="서울남산체 B" panose="02020503020101020101" pitchFamily="18" charset="-127"/>
                <a:ea typeface="서울남산체 B" panose="02020503020101020101" pitchFamily="18" charset="-127"/>
              </a:rPr>
              <a:t>[0:1])</a:t>
            </a:r>
          </a:p>
        </p:txBody>
      </p:sp>
    </p:spTree>
    <p:extLst>
      <p:ext uri="{BB962C8B-B14F-4D97-AF65-F5344CB8AC3E}">
        <p14:creationId xmlns:p14="http://schemas.microsoft.com/office/powerpoint/2010/main" val="403123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6" name="직사각형 5"/>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9" name="TextBox 8"/>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0" name="TextBox 9"/>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아래쪽 화살표 4"/>
          <p:cNvSpPr/>
          <p:nvPr/>
        </p:nvSpPr>
        <p:spPr>
          <a:xfrm flipV="1">
            <a:off x="4638040"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flipV="1">
            <a:off x="7196496"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971550" y="4944136"/>
            <a:ext cx="1790875" cy="369332"/>
          </a:xfrm>
          <a:prstGeom prst="rect">
            <a:avLst/>
          </a:prstGeom>
          <a:noFill/>
        </p:spPr>
        <p:txBody>
          <a:bodyPr wrap="none" rtlCol="0">
            <a:spAutoFit/>
          </a:bodyPr>
          <a:lstStyle/>
          <a:p>
            <a:r>
              <a:rPr lang="ko-KR" altLang="en-US" dirty="0">
                <a:latin typeface="서울남산체 B" panose="02020503020101020101" pitchFamily="18" charset="-127"/>
                <a:ea typeface="서울남산체 B" panose="02020503020101020101" pitchFamily="18" charset="-127"/>
              </a:rPr>
              <a:t>뉴런</a:t>
            </a:r>
            <a:r>
              <a:rPr lang="en-US" altLang="ko-KR" dirty="0">
                <a:latin typeface="서울남산체 B" panose="02020503020101020101" pitchFamily="18" charset="-127"/>
                <a:ea typeface="서울남산체 B" panose="02020503020101020101" pitchFamily="18" charset="-127"/>
              </a:rPr>
              <a:t>/</a:t>
            </a:r>
            <a:r>
              <a:rPr lang="ko-KR" altLang="en-US" dirty="0">
                <a:latin typeface="서울남산체 B" panose="02020503020101020101" pitchFamily="18" charset="-127"/>
                <a:ea typeface="서울남산체 B" panose="02020503020101020101" pitchFamily="18" charset="-127"/>
              </a:rPr>
              <a:t>출력의 개수</a:t>
            </a:r>
          </a:p>
        </p:txBody>
      </p:sp>
      <p:sp>
        <p:nvSpPr>
          <p:cNvPr id="13" name="TextBox 12"/>
          <p:cNvSpPr txBox="1"/>
          <p:nvPr/>
        </p:nvSpPr>
        <p:spPr>
          <a:xfrm>
            <a:off x="6491518" y="4941610"/>
            <a:ext cx="1555234" cy="369332"/>
          </a:xfrm>
          <a:prstGeom prst="rect">
            <a:avLst/>
          </a:prstGeom>
          <a:noFill/>
        </p:spPr>
        <p:txBody>
          <a:bodyPr wrap="none" rtlCol="0">
            <a:spAutoFit/>
          </a:bodyPr>
          <a:lstStyle/>
          <a:p>
            <a:r>
              <a:rPr lang="ko-KR" altLang="en-US">
                <a:latin typeface="서울남산체 B" panose="02020503020101020101" pitchFamily="18" charset="-127"/>
                <a:ea typeface="서울남산체 B" panose="02020503020101020101" pitchFamily="18" charset="-127"/>
              </a:rPr>
              <a:t>입력 값의 </a:t>
            </a:r>
            <a:r>
              <a:rPr lang="ko-KR" altLang="en-US" dirty="0" err="1">
                <a:latin typeface="서울남산체 B" panose="02020503020101020101" pitchFamily="18" charset="-127"/>
                <a:ea typeface="서울남산체 B" panose="02020503020101020101" pitchFamily="18" charset="-127"/>
              </a:rPr>
              <a:t>갯수</a:t>
            </a:r>
            <a:endParaRPr lang="ko-KR" altLang="en-US" dirty="0">
              <a:latin typeface="서울남산체 B" panose="02020503020101020101" pitchFamily="18" charset="-127"/>
              <a:ea typeface="서울남산체 B" panose="02020503020101020101" pitchFamily="18" charset="-127"/>
            </a:endParaRPr>
          </a:p>
        </p:txBody>
      </p:sp>
      <p:grpSp>
        <p:nvGrpSpPr>
          <p:cNvPr id="14" name="그룹 13"/>
          <p:cNvGrpSpPr/>
          <p:nvPr/>
        </p:nvGrpSpPr>
        <p:grpSpPr>
          <a:xfrm>
            <a:off x="641950" y="5562214"/>
            <a:ext cx="4600771" cy="1051551"/>
            <a:chOff x="2367593" y="5221659"/>
            <a:chExt cx="4600771" cy="1051551"/>
          </a:xfrm>
        </p:grpSpPr>
        <p:sp>
          <p:nvSpPr>
            <p:cNvPr id="15" name="타원 14"/>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16" name="직선 화살표 연결선 15"/>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20" name="직사각형 19"/>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21" name="직사각형 20"/>
            <p:cNvSpPr/>
            <p:nvPr/>
          </p:nvSpPr>
          <p:spPr>
            <a:xfrm>
              <a:off x="3366322" y="5221659"/>
              <a:ext cx="550151"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sym typeface="Mathematica1" panose="05000502060100000001" pitchFamily="2" charset="2"/>
                </a:rPr>
                <a:t>x </a:t>
              </a:r>
              <a:r>
                <a:rPr lang="en-US" altLang="ko-KR" b="1" dirty="0">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22" name="직사각형 21"/>
            <p:cNvSpPr/>
            <p:nvPr/>
          </p:nvSpPr>
          <p:spPr>
            <a:xfrm>
              <a:off x="3498654" y="5775657"/>
              <a:ext cx="52450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 b</a:t>
              </a:r>
              <a:endParaRPr lang="ko-KR" altLang="en-US" dirty="0">
                <a:latin typeface="08서울남산체 B" panose="02020603020101020101" pitchFamily="18" charset="-127"/>
                <a:ea typeface="08서울남산체 B" panose="02020603020101020101" pitchFamily="18" charset="-127"/>
              </a:endParaRPr>
            </a:p>
          </p:txBody>
        </p:sp>
      </p:grpSp>
      <p:grpSp>
        <p:nvGrpSpPr>
          <p:cNvPr id="25" name="그룹 24">
            <a:extLst>
              <a:ext uri="{FF2B5EF4-FFF2-40B4-BE49-F238E27FC236}">
                <a16:creationId xmlns:a16="http://schemas.microsoft.com/office/drawing/2014/main" id="{0ED3D978-E8D8-4248-827E-ACF9175A3A91}"/>
              </a:ext>
            </a:extLst>
          </p:cNvPr>
          <p:cNvGrpSpPr/>
          <p:nvPr/>
        </p:nvGrpSpPr>
        <p:grpSpPr>
          <a:xfrm>
            <a:off x="8957560" y="4131416"/>
            <a:ext cx="480240" cy="1064160"/>
            <a:chOff x="8957560" y="4131416"/>
            <a:chExt cx="480240" cy="1064160"/>
          </a:xfrm>
        </p:grpSpPr>
        <mc:AlternateContent xmlns:mc="http://schemas.openxmlformats.org/markup-compatibility/2006" xmlns:p14="http://schemas.microsoft.com/office/powerpoint/2010/main">
          <mc:Choice Requires="p14">
            <p:contentPart p14:bwMode="auto" r:id="rId2">
              <p14:nvContentPartPr>
                <p14:cNvPr id="3" name="잉크 2">
                  <a:extLst>
                    <a:ext uri="{FF2B5EF4-FFF2-40B4-BE49-F238E27FC236}">
                      <a16:creationId xmlns:a16="http://schemas.microsoft.com/office/drawing/2014/main" id="{B2FE9E29-0419-42DB-B9BB-BFA1599A48D2}"/>
                    </a:ext>
                  </a:extLst>
                </p14:cNvPr>
                <p14:cNvContentPartPr/>
                <p14:nvPr/>
              </p14:nvContentPartPr>
              <p14:xfrm>
                <a:off x="8957560" y="4131416"/>
                <a:ext cx="459000" cy="554040"/>
              </p14:xfrm>
            </p:contentPart>
          </mc:Choice>
          <mc:Fallback xmlns="">
            <p:pic>
              <p:nvPicPr>
                <p:cNvPr id="3" name="잉크 2">
                  <a:extLst>
                    <a:ext uri="{FF2B5EF4-FFF2-40B4-BE49-F238E27FC236}">
                      <a16:creationId xmlns:a16="http://schemas.microsoft.com/office/drawing/2014/main" id="{B2FE9E29-0419-42DB-B9BB-BFA1599A48D2}"/>
                    </a:ext>
                  </a:extLst>
                </p:cNvPr>
                <p:cNvPicPr/>
                <p:nvPr/>
              </p:nvPicPr>
              <p:blipFill>
                <a:blip r:embed="rId3"/>
                <a:stretch>
                  <a:fillRect/>
                </a:stretch>
              </p:blipFill>
              <p:spPr>
                <a:xfrm>
                  <a:off x="8948920" y="4122416"/>
                  <a:ext cx="4766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잉크 22">
                  <a:extLst>
                    <a:ext uri="{FF2B5EF4-FFF2-40B4-BE49-F238E27FC236}">
                      <a16:creationId xmlns:a16="http://schemas.microsoft.com/office/drawing/2014/main" id="{60BD294A-CC7B-46E8-991A-4ACA481BC50C}"/>
                    </a:ext>
                  </a:extLst>
                </p14:cNvPr>
                <p14:cNvContentPartPr/>
                <p14:nvPr/>
              </p14:nvContentPartPr>
              <p14:xfrm>
                <a:off x="9263200" y="4747376"/>
                <a:ext cx="174600" cy="237240"/>
              </p14:xfrm>
            </p:contentPart>
          </mc:Choice>
          <mc:Fallback xmlns="">
            <p:pic>
              <p:nvPicPr>
                <p:cNvPr id="23" name="잉크 22">
                  <a:extLst>
                    <a:ext uri="{FF2B5EF4-FFF2-40B4-BE49-F238E27FC236}">
                      <a16:creationId xmlns:a16="http://schemas.microsoft.com/office/drawing/2014/main" id="{60BD294A-CC7B-46E8-991A-4ACA481BC50C}"/>
                    </a:ext>
                  </a:extLst>
                </p:cNvPr>
                <p:cNvPicPr/>
                <p:nvPr/>
              </p:nvPicPr>
              <p:blipFill>
                <a:blip r:embed="rId5"/>
                <a:stretch>
                  <a:fillRect/>
                </a:stretch>
              </p:blipFill>
              <p:spPr>
                <a:xfrm>
                  <a:off x="9254560" y="4738736"/>
                  <a:ext cx="1922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잉크 23">
                  <a:extLst>
                    <a:ext uri="{FF2B5EF4-FFF2-40B4-BE49-F238E27FC236}">
                      <a16:creationId xmlns:a16="http://schemas.microsoft.com/office/drawing/2014/main" id="{60D275B6-421C-441B-AE08-BE1D6B8B466B}"/>
                    </a:ext>
                  </a:extLst>
                </p14:cNvPr>
                <p14:cNvContentPartPr/>
                <p14:nvPr/>
              </p14:nvContentPartPr>
              <p14:xfrm>
                <a:off x="9375520" y="5121056"/>
                <a:ext cx="54000" cy="74520"/>
              </p14:xfrm>
            </p:contentPart>
          </mc:Choice>
          <mc:Fallback xmlns="">
            <p:pic>
              <p:nvPicPr>
                <p:cNvPr id="24" name="잉크 23">
                  <a:extLst>
                    <a:ext uri="{FF2B5EF4-FFF2-40B4-BE49-F238E27FC236}">
                      <a16:creationId xmlns:a16="http://schemas.microsoft.com/office/drawing/2014/main" id="{60D275B6-421C-441B-AE08-BE1D6B8B466B}"/>
                    </a:ext>
                  </a:extLst>
                </p:cNvPr>
                <p:cNvPicPr/>
                <p:nvPr/>
              </p:nvPicPr>
              <p:blipFill>
                <a:blip r:embed="rId7"/>
                <a:stretch>
                  <a:fillRect/>
                </a:stretch>
              </p:blipFill>
              <p:spPr>
                <a:xfrm>
                  <a:off x="9366520" y="5112056"/>
                  <a:ext cx="71640" cy="92160"/>
                </a:xfrm>
                <a:prstGeom prst="rect">
                  <a:avLst/>
                </a:prstGeom>
              </p:spPr>
            </p:pic>
          </mc:Fallback>
        </mc:AlternateContent>
      </p:grpSp>
      <p:grpSp>
        <p:nvGrpSpPr>
          <p:cNvPr id="39" name="그룹 38">
            <a:extLst>
              <a:ext uri="{FF2B5EF4-FFF2-40B4-BE49-F238E27FC236}">
                <a16:creationId xmlns:a16="http://schemas.microsoft.com/office/drawing/2014/main" id="{F23904CC-49F7-464E-91E1-46AD3163AB22}"/>
              </a:ext>
            </a:extLst>
          </p:cNvPr>
          <p:cNvGrpSpPr/>
          <p:nvPr/>
        </p:nvGrpSpPr>
        <p:grpSpPr>
          <a:xfrm>
            <a:off x="8638240" y="5366576"/>
            <a:ext cx="624240" cy="390960"/>
            <a:chOff x="8638240" y="5366576"/>
            <a:chExt cx="624240" cy="390960"/>
          </a:xfrm>
        </p:grpSpPr>
        <mc:AlternateContent xmlns:mc="http://schemas.openxmlformats.org/markup-compatibility/2006" xmlns:p14="http://schemas.microsoft.com/office/powerpoint/2010/main">
          <mc:Choice Requires="p14">
            <p:contentPart p14:bwMode="auto" r:id="rId8">
              <p14:nvContentPartPr>
                <p14:cNvPr id="26" name="잉크 25">
                  <a:extLst>
                    <a:ext uri="{FF2B5EF4-FFF2-40B4-BE49-F238E27FC236}">
                      <a16:creationId xmlns:a16="http://schemas.microsoft.com/office/drawing/2014/main" id="{E9E4C6EC-BA47-4C1B-B1C5-7CC3EF5E8782}"/>
                    </a:ext>
                  </a:extLst>
                </p14:cNvPr>
                <p14:cNvContentPartPr/>
                <p14:nvPr/>
              </p14:nvContentPartPr>
              <p14:xfrm>
                <a:off x="8638240" y="5501576"/>
                <a:ext cx="113400" cy="189720"/>
              </p14:xfrm>
            </p:contentPart>
          </mc:Choice>
          <mc:Fallback xmlns="">
            <p:pic>
              <p:nvPicPr>
                <p:cNvPr id="26" name="잉크 25">
                  <a:extLst>
                    <a:ext uri="{FF2B5EF4-FFF2-40B4-BE49-F238E27FC236}">
                      <a16:creationId xmlns:a16="http://schemas.microsoft.com/office/drawing/2014/main" id="{E9E4C6EC-BA47-4C1B-B1C5-7CC3EF5E8782}"/>
                    </a:ext>
                  </a:extLst>
                </p:cNvPr>
                <p:cNvPicPr/>
                <p:nvPr/>
              </p:nvPicPr>
              <p:blipFill>
                <a:blip r:embed="rId9"/>
                <a:stretch>
                  <a:fillRect/>
                </a:stretch>
              </p:blipFill>
              <p:spPr>
                <a:xfrm>
                  <a:off x="8629600" y="5492576"/>
                  <a:ext cx="131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잉크 26">
                  <a:extLst>
                    <a:ext uri="{FF2B5EF4-FFF2-40B4-BE49-F238E27FC236}">
                      <a16:creationId xmlns:a16="http://schemas.microsoft.com/office/drawing/2014/main" id="{D5CD75FA-92A4-4679-8C28-F5C893F029A8}"/>
                    </a:ext>
                  </a:extLst>
                </p14:cNvPr>
                <p14:cNvContentPartPr/>
                <p14:nvPr/>
              </p14:nvContentPartPr>
              <p14:xfrm>
                <a:off x="8826160" y="5366576"/>
                <a:ext cx="88560" cy="390960"/>
              </p14:xfrm>
            </p:contentPart>
          </mc:Choice>
          <mc:Fallback xmlns="">
            <p:pic>
              <p:nvPicPr>
                <p:cNvPr id="27" name="잉크 26">
                  <a:extLst>
                    <a:ext uri="{FF2B5EF4-FFF2-40B4-BE49-F238E27FC236}">
                      <a16:creationId xmlns:a16="http://schemas.microsoft.com/office/drawing/2014/main" id="{D5CD75FA-92A4-4679-8C28-F5C893F029A8}"/>
                    </a:ext>
                  </a:extLst>
                </p:cNvPr>
                <p:cNvPicPr/>
                <p:nvPr/>
              </p:nvPicPr>
              <p:blipFill>
                <a:blip r:embed="rId11"/>
                <a:stretch>
                  <a:fillRect/>
                </a:stretch>
              </p:blipFill>
              <p:spPr>
                <a:xfrm>
                  <a:off x="8817160" y="5357936"/>
                  <a:ext cx="106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잉크 28">
                  <a:extLst>
                    <a:ext uri="{FF2B5EF4-FFF2-40B4-BE49-F238E27FC236}">
                      <a16:creationId xmlns:a16="http://schemas.microsoft.com/office/drawing/2014/main" id="{847799F5-61C1-4255-9397-C2AEAD0BDCF6}"/>
                    </a:ext>
                  </a:extLst>
                </p14:cNvPr>
                <p14:cNvContentPartPr/>
                <p14:nvPr/>
              </p14:nvContentPartPr>
              <p14:xfrm>
                <a:off x="8930560" y="5449736"/>
                <a:ext cx="127440" cy="161280"/>
              </p14:xfrm>
            </p:contentPart>
          </mc:Choice>
          <mc:Fallback xmlns="">
            <p:pic>
              <p:nvPicPr>
                <p:cNvPr id="29" name="잉크 28">
                  <a:extLst>
                    <a:ext uri="{FF2B5EF4-FFF2-40B4-BE49-F238E27FC236}">
                      <a16:creationId xmlns:a16="http://schemas.microsoft.com/office/drawing/2014/main" id="{847799F5-61C1-4255-9397-C2AEAD0BDCF6}"/>
                    </a:ext>
                  </a:extLst>
                </p:cNvPr>
                <p:cNvPicPr/>
                <p:nvPr/>
              </p:nvPicPr>
              <p:blipFill>
                <a:blip r:embed="rId13"/>
                <a:stretch>
                  <a:fillRect/>
                </a:stretch>
              </p:blipFill>
              <p:spPr>
                <a:xfrm>
                  <a:off x="8921920" y="5440736"/>
                  <a:ext cx="145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잉크 29">
                  <a:extLst>
                    <a:ext uri="{FF2B5EF4-FFF2-40B4-BE49-F238E27FC236}">
                      <a16:creationId xmlns:a16="http://schemas.microsoft.com/office/drawing/2014/main" id="{2D288CDE-909B-4C10-A7C6-35E9B99D7E91}"/>
                    </a:ext>
                  </a:extLst>
                </p14:cNvPr>
                <p14:cNvContentPartPr/>
                <p14:nvPr/>
              </p14:nvContentPartPr>
              <p14:xfrm>
                <a:off x="9089320" y="5452616"/>
                <a:ext cx="62280" cy="92880"/>
              </p14:xfrm>
            </p:contentPart>
          </mc:Choice>
          <mc:Fallback xmlns="">
            <p:pic>
              <p:nvPicPr>
                <p:cNvPr id="30" name="잉크 29">
                  <a:extLst>
                    <a:ext uri="{FF2B5EF4-FFF2-40B4-BE49-F238E27FC236}">
                      <a16:creationId xmlns:a16="http://schemas.microsoft.com/office/drawing/2014/main" id="{2D288CDE-909B-4C10-A7C6-35E9B99D7E91}"/>
                    </a:ext>
                  </a:extLst>
                </p:cNvPr>
                <p:cNvPicPr/>
                <p:nvPr/>
              </p:nvPicPr>
              <p:blipFill>
                <a:blip r:embed="rId15"/>
                <a:stretch>
                  <a:fillRect/>
                </a:stretch>
              </p:blipFill>
              <p:spPr>
                <a:xfrm>
                  <a:off x="9080680" y="5443616"/>
                  <a:ext cx="79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잉크 30">
                  <a:extLst>
                    <a:ext uri="{FF2B5EF4-FFF2-40B4-BE49-F238E27FC236}">
                      <a16:creationId xmlns:a16="http://schemas.microsoft.com/office/drawing/2014/main" id="{B5680AFC-B373-48E9-B5DF-5AFD0361DA55}"/>
                    </a:ext>
                  </a:extLst>
                </p14:cNvPr>
                <p14:cNvContentPartPr/>
                <p14:nvPr/>
              </p14:nvContentPartPr>
              <p14:xfrm>
                <a:off x="9158440" y="5416256"/>
                <a:ext cx="25200" cy="137160"/>
              </p14:xfrm>
            </p:contentPart>
          </mc:Choice>
          <mc:Fallback xmlns="">
            <p:pic>
              <p:nvPicPr>
                <p:cNvPr id="31" name="잉크 30">
                  <a:extLst>
                    <a:ext uri="{FF2B5EF4-FFF2-40B4-BE49-F238E27FC236}">
                      <a16:creationId xmlns:a16="http://schemas.microsoft.com/office/drawing/2014/main" id="{B5680AFC-B373-48E9-B5DF-5AFD0361DA55}"/>
                    </a:ext>
                  </a:extLst>
                </p:cNvPr>
                <p:cNvPicPr/>
                <p:nvPr/>
              </p:nvPicPr>
              <p:blipFill>
                <a:blip r:embed="rId17"/>
                <a:stretch>
                  <a:fillRect/>
                </a:stretch>
              </p:blipFill>
              <p:spPr>
                <a:xfrm>
                  <a:off x="9149440" y="5407256"/>
                  <a:ext cx="42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잉크 31">
                  <a:extLst>
                    <a:ext uri="{FF2B5EF4-FFF2-40B4-BE49-F238E27FC236}">
                      <a16:creationId xmlns:a16="http://schemas.microsoft.com/office/drawing/2014/main" id="{8C39CF2E-F311-42F7-9AE0-63416018AB2F}"/>
                    </a:ext>
                  </a:extLst>
                </p14:cNvPr>
                <p14:cNvContentPartPr/>
                <p14:nvPr/>
              </p14:nvContentPartPr>
              <p14:xfrm>
                <a:off x="9193720" y="5377016"/>
                <a:ext cx="68760" cy="241200"/>
              </p14:xfrm>
            </p:contentPart>
          </mc:Choice>
          <mc:Fallback xmlns="">
            <p:pic>
              <p:nvPicPr>
                <p:cNvPr id="32" name="잉크 31">
                  <a:extLst>
                    <a:ext uri="{FF2B5EF4-FFF2-40B4-BE49-F238E27FC236}">
                      <a16:creationId xmlns:a16="http://schemas.microsoft.com/office/drawing/2014/main" id="{8C39CF2E-F311-42F7-9AE0-63416018AB2F}"/>
                    </a:ext>
                  </a:extLst>
                </p:cNvPr>
                <p:cNvPicPr/>
                <p:nvPr/>
              </p:nvPicPr>
              <p:blipFill>
                <a:blip r:embed="rId19"/>
                <a:stretch>
                  <a:fillRect/>
                </a:stretch>
              </p:blipFill>
              <p:spPr>
                <a:xfrm>
                  <a:off x="9184720" y="5368016"/>
                  <a:ext cx="86400" cy="258840"/>
                </a:xfrm>
                <a:prstGeom prst="rect">
                  <a:avLst/>
                </a:prstGeom>
              </p:spPr>
            </p:pic>
          </mc:Fallback>
        </mc:AlternateContent>
      </p:grpSp>
      <p:grpSp>
        <p:nvGrpSpPr>
          <p:cNvPr id="38" name="그룹 37">
            <a:extLst>
              <a:ext uri="{FF2B5EF4-FFF2-40B4-BE49-F238E27FC236}">
                <a16:creationId xmlns:a16="http://schemas.microsoft.com/office/drawing/2014/main" id="{DF0961D6-B976-4215-860A-9027B6BAAB94}"/>
              </a:ext>
            </a:extLst>
          </p:cNvPr>
          <p:cNvGrpSpPr/>
          <p:nvPr/>
        </p:nvGrpSpPr>
        <p:grpSpPr>
          <a:xfrm>
            <a:off x="9443920" y="5183696"/>
            <a:ext cx="361800" cy="383760"/>
            <a:chOff x="9443920" y="5183696"/>
            <a:chExt cx="361800" cy="383760"/>
          </a:xfrm>
        </p:grpSpPr>
        <mc:AlternateContent xmlns:mc="http://schemas.openxmlformats.org/markup-compatibility/2006" xmlns:p14="http://schemas.microsoft.com/office/powerpoint/2010/main">
          <mc:Choice Requires="p14">
            <p:contentPart p14:bwMode="auto" r:id="rId20">
              <p14:nvContentPartPr>
                <p14:cNvPr id="33" name="잉크 32">
                  <a:extLst>
                    <a:ext uri="{FF2B5EF4-FFF2-40B4-BE49-F238E27FC236}">
                      <a16:creationId xmlns:a16="http://schemas.microsoft.com/office/drawing/2014/main" id="{FC144115-A976-42CE-BA95-A85266632F40}"/>
                    </a:ext>
                  </a:extLst>
                </p14:cNvPr>
                <p14:cNvContentPartPr/>
                <p14:nvPr/>
              </p14:nvContentPartPr>
              <p14:xfrm>
                <a:off x="9443920" y="5305016"/>
                <a:ext cx="84960" cy="135720"/>
              </p14:xfrm>
            </p:contentPart>
          </mc:Choice>
          <mc:Fallback xmlns="">
            <p:pic>
              <p:nvPicPr>
                <p:cNvPr id="33" name="잉크 32">
                  <a:extLst>
                    <a:ext uri="{FF2B5EF4-FFF2-40B4-BE49-F238E27FC236}">
                      <a16:creationId xmlns:a16="http://schemas.microsoft.com/office/drawing/2014/main" id="{FC144115-A976-42CE-BA95-A85266632F40}"/>
                    </a:ext>
                  </a:extLst>
                </p:cNvPr>
                <p:cNvPicPr/>
                <p:nvPr/>
              </p:nvPicPr>
              <p:blipFill>
                <a:blip r:embed="rId21"/>
                <a:stretch>
                  <a:fillRect/>
                </a:stretch>
              </p:blipFill>
              <p:spPr>
                <a:xfrm>
                  <a:off x="9435280" y="5296376"/>
                  <a:ext cx="102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잉크 33">
                  <a:extLst>
                    <a:ext uri="{FF2B5EF4-FFF2-40B4-BE49-F238E27FC236}">
                      <a16:creationId xmlns:a16="http://schemas.microsoft.com/office/drawing/2014/main" id="{C87D887B-5383-4431-AF6A-14BE82922CCD}"/>
                    </a:ext>
                  </a:extLst>
                </p14:cNvPr>
                <p14:cNvContentPartPr/>
                <p14:nvPr/>
              </p14:nvContentPartPr>
              <p14:xfrm>
                <a:off x="9463720" y="5446856"/>
                <a:ext cx="105120" cy="75600"/>
              </p14:xfrm>
            </p:contentPart>
          </mc:Choice>
          <mc:Fallback xmlns="">
            <p:pic>
              <p:nvPicPr>
                <p:cNvPr id="34" name="잉크 33">
                  <a:extLst>
                    <a:ext uri="{FF2B5EF4-FFF2-40B4-BE49-F238E27FC236}">
                      <a16:creationId xmlns:a16="http://schemas.microsoft.com/office/drawing/2014/main" id="{C87D887B-5383-4431-AF6A-14BE82922CCD}"/>
                    </a:ext>
                  </a:extLst>
                </p:cNvPr>
                <p:cNvPicPr/>
                <p:nvPr/>
              </p:nvPicPr>
              <p:blipFill>
                <a:blip r:embed="rId23"/>
                <a:stretch>
                  <a:fillRect/>
                </a:stretch>
              </p:blipFill>
              <p:spPr>
                <a:xfrm>
                  <a:off x="9455080" y="5437856"/>
                  <a:ext cx="1227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잉크 34">
                  <a:extLst>
                    <a:ext uri="{FF2B5EF4-FFF2-40B4-BE49-F238E27FC236}">
                      <a16:creationId xmlns:a16="http://schemas.microsoft.com/office/drawing/2014/main" id="{7F80AD57-EB40-4F41-8117-8CCB2C6D0672}"/>
                    </a:ext>
                  </a:extLst>
                </p14:cNvPr>
                <p14:cNvContentPartPr/>
                <p14:nvPr/>
              </p14:nvContentPartPr>
              <p14:xfrm>
                <a:off x="9617080" y="5286296"/>
                <a:ext cx="27000" cy="132840"/>
              </p14:xfrm>
            </p:contentPart>
          </mc:Choice>
          <mc:Fallback xmlns="">
            <p:pic>
              <p:nvPicPr>
                <p:cNvPr id="35" name="잉크 34">
                  <a:extLst>
                    <a:ext uri="{FF2B5EF4-FFF2-40B4-BE49-F238E27FC236}">
                      <a16:creationId xmlns:a16="http://schemas.microsoft.com/office/drawing/2014/main" id="{7F80AD57-EB40-4F41-8117-8CCB2C6D0672}"/>
                    </a:ext>
                  </a:extLst>
                </p:cNvPr>
                <p:cNvPicPr/>
                <p:nvPr/>
              </p:nvPicPr>
              <p:blipFill>
                <a:blip r:embed="rId25"/>
                <a:stretch>
                  <a:fillRect/>
                </a:stretch>
              </p:blipFill>
              <p:spPr>
                <a:xfrm>
                  <a:off x="9608440" y="5277296"/>
                  <a:ext cx="4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잉크 35">
                  <a:extLst>
                    <a:ext uri="{FF2B5EF4-FFF2-40B4-BE49-F238E27FC236}">
                      <a16:creationId xmlns:a16="http://schemas.microsoft.com/office/drawing/2014/main" id="{6A0D3F3D-78F7-4CD8-9503-FFA7120DA5C2}"/>
                    </a:ext>
                  </a:extLst>
                </p14:cNvPr>
                <p14:cNvContentPartPr/>
                <p14:nvPr/>
              </p14:nvContentPartPr>
              <p14:xfrm>
                <a:off x="9605920" y="5183696"/>
                <a:ext cx="199800" cy="383760"/>
              </p14:xfrm>
            </p:contentPart>
          </mc:Choice>
          <mc:Fallback xmlns="">
            <p:pic>
              <p:nvPicPr>
                <p:cNvPr id="36" name="잉크 35">
                  <a:extLst>
                    <a:ext uri="{FF2B5EF4-FFF2-40B4-BE49-F238E27FC236}">
                      <a16:creationId xmlns:a16="http://schemas.microsoft.com/office/drawing/2014/main" id="{6A0D3F3D-78F7-4CD8-9503-FFA7120DA5C2}"/>
                    </a:ext>
                  </a:extLst>
                </p:cNvPr>
                <p:cNvPicPr/>
                <p:nvPr/>
              </p:nvPicPr>
              <p:blipFill>
                <a:blip r:embed="rId27"/>
                <a:stretch>
                  <a:fillRect/>
                </a:stretch>
              </p:blipFill>
              <p:spPr>
                <a:xfrm>
                  <a:off x="9597280" y="5175056"/>
                  <a:ext cx="217440" cy="401400"/>
                </a:xfrm>
                <a:prstGeom prst="rect">
                  <a:avLst/>
                </a:prstGeom>
              </p:spPr>
            </p:pic>
          </mc:Fallback>
        </mc:AlternateContent>
      </p:grpSp>
      <p:grpSp>
        <p:nvGrpSpPr>
          <p:cNvPr id="52" name="그룹 51">
            <a:extLst>
              <a:ext uri="{FF2B5EF4-FFF2-40B4-BE49-F238E27FC236}">
                <a16:creationId xmlns:a16="http://schemas.microsoft.com/office/drawing/2014/main" id="{11264CB0-4912-4362-B5A1-D3A35CB602A4}"/>
              </a:ext>
            </a:extLst>
          </p:cNvPr>
          <p:cNvGrpSpPr/>
          <p:nvPr/>
        </p:nvGrpSpPr>
        <p:grpSpPr>
          <a:xfrm>
            <a:off x="9971320" y="4539296"/>
            <a:ext cx="1312920" cy="803160"/>
            <a:chOff x="9971320" y="4539296"/>
            <a:chExt cx="1312920" cy="803160"/>
          </a:xfrm>
        </p:grpSpPr>
        <mc:AlternateContent xmlns:mc="http://schemas.openxmlformats.org/markup-compatibility/2006" xmlns:p14="http://schemas.microsoft.com/office/powerpoint/2010/main">
          <mc:Choice Requires="p14">
            <p:contentPart p14:bwMode="auto" r:id="rId28">
              <p14:nvContentPartPr>
                <p14:cNvPr id="37" name="잉크 36">
                  <a:extLst>
                    <a:ext uri="{FF2B5EF4-FFF2-40B4-BE49-F238E27FC236}">
                      <a16:creationId xmlns:a16="http://schemas.microsoft.com/office/drawing/2014/main" id="{21AA0D25-1584-40DB-9A1B-09A8E3383155}"/>
                    </a:ext>
                  </a:extLst>
                </p14:cNvPr>
                <p14:cNvContentPartPr/>
                <p14:nvPr/>
              </p14:nvContentPartPr>
              <p14:xfrm>
                <a:off x="9971320" y="5064176"/>
                <a:ext cx="191880" cy="278280"/>
              </p14:xfrm>
            </p:contentPart>
          </mc:Choice>
          <mc:Fallback xmlns="">
            <p:pic>
              <p:nvPicPr>
                <p:cNvPr id="37" name="잉크 36">
                  <a:extLst>
                    <a:ext uri="{FF2B5EF4-FFF2-40B4-BE49-F238E27FC236}">
                      <a16:creationId xmlns:a16="http://schemas.microsoft.com/office/drawing/2014/main" id="{21AA0D25-1584-40DB-9A1B-09A8E3383155}"/>
                    </a:ext>
                  </a:extLst>
                </p:cNvPr>
                <p:cNvPicPr/>
                <p:nvPr/>
              </p:nvPicPr>
              <p:blipFill>
                <a:blip r:embed="rId29"/>
                <a:stretch>
                  <a:fillRect/>
                </a:stretch>
              </p:blipFill>
              <p:spPr>
                <a:xfrm>
                  <a:off x="9962680" y="5055536"/>
                  <a:ext cx="2095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잉크 39">
                  <a:extLst>
                    <a:ext uri="{FF2B5EF4-FFF2-40B4-BE49-F238E27FC236}">
                      <a16:creationId xmlns:a16="http://schemas.microsoft.com/office/drawing/2014/main" id="{C19DCB13-DB05-4B6D-8630-3C5B6EB44502}"/>
                    </a:ext>
                  </a:extLst>
                </p14:cNvPr>
                <p14:cNvContentPartPr/>
                <p14:nvPr/>
              </p14:nvContentPartPr>
              <p14:xfrm>
                <a:off x="10227640" y="4918016"/>
                <a:ext cx="112320" cy="194760"/>
              </p14:xfrm>
            </p:contentPart>
          </mc:Choice>
          <mc:Fallback xmlns="">
            <p:pic>
              <p:nvPicPr>
                <p:cNvPr id="40" name="잉크 39">
                  <a:extLst>
                    <a:ext uri="{FF2B5EF4-FFF2-40B4-BE49-F238E27FC236}">
                      <a16:creationId xmlns:a16="http://schemas.microsoft.com/office/drawing/2014/main" id="{C19DCB13-DB05-4B6D-8630-3C5B6EB44502}"/>
                    </a:ext>
                  </a:extLst>
                </p:cNvPr>
                <p:cNvPicPr/>
                <p:nvPr/>
              </p:nvPicPr>
              <p:blipFill>
                <a:blip r:embed="rId31"/>
                <a:stretch>
                  <a:fillRect/>
                </a:stretch>
              </p:blipFill>
              <p:spPr>
                <a:xfrm>
                  <a:off x="10219000" y="4909016"/>
                  <a:ext cx="129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잉크 40">
                  <a:extLst>
                    <a:ext uri="{FF2B5EF4-FFF2-40B4-BE49-F238E27FC236}">
                      <a16:creationId xmlns:a16="http://schemas.microsoft.com/office/drawing/2014/main" id="{468BE61E-1328-4136-AE32-8DEC331BE261}"/>
                    </a:ext>
                  </a:extLst>
                </p14:cNvPr>
                <p14:cNvContentPartPr/>
                <p14:nvPr/>
              </p14:nvContentPartPr>
              <p14:xfrm>
                <a:off x="10348960" y="4860776"/>
                <a:ext cx="56520" cy="212400"/>
              </p14:xfrm>
            </p:contentPart>
          </mc:Choice>
          <mc:Fallback xmlns="">
            <p:pic>
              <p:nvPicPr>
                <p:cNvPr id="41" name="잉크 40">
                  <a:extLst>
                    <a:ext uri="{FF2B5EF4-FFF2-40B4-BE49-F238E27FC236}">
                      <a16:creationId xmlns:a16="http://schemas.microsoft.com/office/drawing/2014/main" id="{468BE61E-1328-4136-AE32-8DEC331BE261}"/>
                    </a:ext>
                  </a:extLst>
                </p:cNvPr>
                <p:cNvPicPr/>
                <p:nvPr/>
              </p:nvPicPr>
              <p:blipFill>
                <a:blip r:embed="rId33"/>
                <a:stretch>
                  <a:fillRect/>
                </a:stretch>
              </p:blipFill>
              <p:spPr>
                <a:xfrm>
                  <a:off x="10340320" y="4852136"/>
                  <a:ext cx="74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잉크 41">
                  <a:extLst>
                    <a:ext uri="{FF2B5EF4-FFF2-40B4-BE49-F238E27FC236}">
                      <a16:creationId xmlns:a16="http://schemas.microsoft.com/office/drawing/2014/main" id="{5F9717E2-95C2-4A34-AAA9-CFB743E3716F}"/>
                    </a:ext>
                  </a:extLst>
                </p14:cNvPr>
                <p14:cNvContentPartPr/>
                <p14:nvPr/>
              </p14:nvContentPartPr>
              <p14:xfrm>
                <a:off x="10290280" y="5091176"/>
                <a:ext cx="155520" cy="161640"/>
              </p14:xfrm>
            </p:contentPart>
          </mc:Choice>
          <mc:Fallback xmlns="">
            <p:pic>
              <p:nvPicPr>
                <p:cNvPr id="42" name="잉크 41">
                  <a:extLst>
                    <a:ext uri="{FF2B5EF4-FFF2-40B4-BE49-F238E27FC236}">
                      <a16:creationId xmlns:a16="http://schemas.microsoft.com/office/drawing/2014/main" id="{5F9717E2-95C2-4A34-AAA9-CFB743E3716F}"/>
                    </a:ext>
                  </a:extLst>
                </p:cNvPr>
                <p:cNvPicPr/>
                <p:nvPr/>
              </p:nvPicPr>
              <p:blipFill>
                <a:blip r:embed="rId35"/>
                <a:stretch>
                  <a:fillRect/>
                </a:stretch>
              </p:blipFill>
              <p:spPr>
                <a:xfrm>
                  <a:off x="10281640" y="5082536"/>
                  <a:ext cx="173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잉크 42">
                  <a:extLst>
                    <a:ext uri="{FF2B5EF4-FFF2-40B4-BE49-F238E27FC236}">
                      <a16:creationId xmlns:a16="http://schemas.microsoft.com/office/drawing/2014/main" id="{3ABAE7BF-3B47-4276-BC33-73217801B74D}"/>
                    </a:ext>
                  </a:extLst>
                </p14:cNvPr>
                <p14:cNvContentPartPr/>
                <p14:nvPr/>
              </p14:nvContentPartPr>
              <p14:xfrm>
                <a:off x="10474240" y="4973816"/>
                <a:ext cx="93600" cy="177480"/>
              </p14:xfrm>
            </p:contentPart>
          </mc:Choice>
          <mc:Fallback xmlns="">
            <p:pic>
              <p:nvPicPr>
                <p:cNvPr id="43" name="잉크 42">
                  <a:extLst>
                    <a:ext uri="{FF2B5EF4-FFF2-40B4-BE49-F238E27FC236}">
                      <a16:creationId xmlns:a16="http://schemas.microsoft.com/office/drawing/2014/main" id="{3ABAE7BF-3B47-4276-BC33-73217801B74D}"/>
                    </a:ext>
                  </a:extLst>
                </p:cNvPr>
                <p:cNvPicPr/>
                <p:nvPr/>
              </p:nvPicPr>
              <p:blipFill>
                <a:blip r:embed="rId37"/>
                <a:stretch>
                  <a:fillRect/>
                </a:stretch>
              </p:blipFill>
              <p:spPr>
                <a:xfrm>
                  <a:off x="10465240" y="4964816"/>
                  <a:ext cx="111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잉크 43">
                  <a:extLst>
                    <a:ext uri="{FF2B5EF4-FFF2-40B4-BE49-F238E27FC236}">
                      <a16:creationId xmlns:a16="http://schemas.microsoft.com/office/drawing/2014/main" id="{2C428B19-DE4F-446C-B0D1-41B01116F29B}"/>
                    </a:ext>
                  </a:extLst>
                </p14:cNvPr>
                <p14:cNvContentPartPr/>
                <p14:nvPr/>
              </p14:nvContentPartPr>
              <p14:xfrm>
                <a:off x="10557760" y="4929536"/>
                <a:ext cx="113760" cy="150840"/>
              </p14:xfrm>
            </p:contentPart>
          </mc:Choice>
          <mc:Fallback xmlns="">
            <p:pic>
              <p:nvPicPr>
                <p:cNvPr id="44" name="잉크 43">
                  <a:extLst>
                    <a:ext uri="{FF2B5EF4-FFF2-40B4-BE49-F238E27FC236}">
                      <a16:creationId xmlns:a16="http://schemas.microsoft.com/office/drawing/2014/main" id="{2C428B19-DE4F-446C-B0D1-41B01116F29B}"/>
                    </a:ext>
                  </a:extLst>
                </p:cNvPr>
                <p:cNvPicPr/>
                <p:nvPr/>
              </p:nvPicPr>
              <p:blipFill>
                <a:blip r:embed="rId39"/>
                <a:stretch>
                  <a:fillRect/>
                </a:stretch>
              </p:blipFill>
              <p:spPr>
                <a:xfrm>
                  <a:off x="10548760" y="4920536"/>
                  <a:ext cx="131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잉크 44">
                  <a:extLst>
                    <a:ext uri="{FF2B5EF4-FFF2-40B4-BE49-F238E27FC236}">
                      <a16:creationId xmlns:a16="http://schemas.microsoft.com/office/drawing/2014/main" id="{B1901AE6-1DC8-4B65-95EE-8A414390F8F2}"/>
                    </a:ext>
                  </a:extLst>
                </p14:cNvPr>
                <p14:cNvContentPartPr/>
                <p14:nvPr/>
              </p14:nvContentPartPr>
              <p14:xfrm>
                <a:off x="10724080" y="4869416"/>
                <a:ext cx="64800" cy="230040"/>
              </p14:xfrm>
            </p:contentPart>
          </mc:Choice>
          <mc:Fallback xmlns="">
            <p:pic>
              <p:nvPicPr>
                <p:cNvPr id="45" name="잉크 44">
                  <a:extLst>
                    <a:ext uri="{FF2B5EF4-FFF2-40B4-BE49-F238E27FC236}">
                      <a16:creationId xmlns:a16="http://schemas.microsoft.com/office/drawing/2014/main" id="{B1901AE6-1DC8-4B65-95EE-8A414390F8F2}"/>
                    </a:ext>
                  </a:extLst>
                </p:cNvPr>
                <p:cNvPicPr/>
                <p:nvPr/>
              </p:nvPicPr>
              <p:blipFill>
                <a:blip r:embed="rId41"/>
                <a:stretch>
                  <a:fillRect/>
                </a:stretch>
              </p:blipFill>
              <p:spPr>
                <a:xfrm>
                  <a:off x="10715080" y="4860776"/>
                  <a:ext cx="82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잉크 45">
                  <a:extLst>
                    <a:ext uri="{FF2B5EF4-FFF2-40B4-BE49-F238E27FC236}">
                      <a16:creationId xmlns:a16="http://schemas.microsoft.com/office/drawing/2014/main" id="{3C5F0678-E196-4970-AEA6-47B89FDA22B8}"/>
                    </a:ext>
                  </a:extLst>
                </p14:cNvPr>
                <p14:cNvContentPartPr/>
                <p14:nvPr/>
              </p14:nvContentPartPr>
              <p14:xfrm>
                <a:off x="10756480" y="4923776"/>
                <a:ext cx="42480" cy="41040"/>
              </p14:xfrm>
            </p:contentPart>
          </mc:Choice>
          <mc:Fallback xmlns="">
            <p:pic>
              <p:nvPicPr>
                <p:cNvPr id="46" name="잉크 45">
                  <a:extLst>
                    <a:ext uri="{FF2B5EF4-FFF2-40B4-BE49-F238E27FC236}">
                      <a16:creationId xmlns:a16="http://schemas.microsoft.com/office/drawing/2014/main" id="{3C5F0678-E196-4970-AEA6-47B89FDA22B8}"/>
                    </a:ext>
                  </a:extLst>
                </p:cNvPr>
                <p:cNvPicPr/>
                <p:nvPr/>
              </p:nvPicPr>
              <p:blipFill>
                <a:blip r:embed="rId43"/>
                <a:stretch>
                  <a:fillRect/>
                </a:stretch>
              </p:blipFill>
              <p:spPr>
                <a:xfrm>
                  <a:off x="10747480" y="4915136"/>
                  <a:ext cx="601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잉크 46">
                  <a:extLst>
                    <a:ext uri="{FF2B5EF4-FFF2-40B4-BE49-F238E27FC236}">
                      <a16:creationId xmlns:a16="http://schemas.microsoft.com/office/drawing/2014/main" id="{EEBB5320-6146-49E4-BB1F-ED722294BC67}"/>
                    </a:ext>
                  </a:extLst>
                </p14:cNvPr>
                <p14:cNvContentPartPr/>
                <p14:nvPr/>
              </p14:nvContentPartPr>
              <p14:xfrm>
                <a:off x="10844680" y="4701296"/>
                <a:ext cx="96480" cy="139320"/>
              </p14:xfrm>
            </p:contentPart>
          </mc:Choice>
          <mc:Fallback xmlns="">
            <p:pic>
              <p:nvPicPr>
                <p:cNvPr id="47" name="잉크 46">
                  <a:extLst>
                    <a:ext uri="{FF2B5EF4-FFF2-40B4-BE49-F238E27FC236}">
                      <a16:creationId xmlns:a16="http://schemas.microsoft.com/office/drawing/2014/main" id="{EEBB5320-6146-49E4-BB1F-ED722294BC67}"/>
                    </a:ext>
                  </a:extLst>
                </p:cNvPr>
                <p:cNvPicPr/>
                <p:nvPr/>
              </p:nvPicPr>
              <p:blipFill>
                <a:blip r:embed="rId45"/>
                <a:stretch>
                  <a:fillRect/>
                </a:stretch>
              </p:blipFill>
              <p:spPr>
                <a:xfrm>
                  <a:off x="10836040" y="4692296"/>
                  <a:ext cx="114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잉크 47">
                  <a:extLst>
                    <a:ext uri="{FF2B5EF4-FFF2-40B4-BE49-F238E27FC236}">
                      <a16:creationId xmlns:a16="http://schemas.microsoft.com/office/drawing/2014/main" id="{A151C14A-7C33-4B32-A482-DF8E177B463D}"/>
                    </a:ext>
                  </a:extLst>
                </p14:cNvPr>
                <p14:cNvContentPartPr/>
                <p14:nvPr/>
              </p14:nvContentPartPr>
              <p14:xfrm>
                <a:off x="10867000" y="4849976"/>
                <a:ext cx="72000" cy="129240"/>
              </p14:xfrm>
            </p:contentPart>
          </mc:Choice>
          <mc:Fallback xmlns="">
            <p:pic>
              <p:nvPicPr>
                <p:cNvPr id="48" name="잉크 47">
                  <a:extLst>
                    <a:ext uri="{FF2B5EF4-FFF2-40B4-BE49-F238E27FC236}">
                      <a16:creationId xmlns:a16="http://schemas.microsoft.com/office/drawing/2014/main" id="{A151C14A-7C33-4B32-A482-DF8E177B463D}"/>
                    </a:ext>
                  </a:extLst>
                </p:cNvPr>
                <p:cNvPicPr/>
                <p:nvPr/>
              </p:nvPicPr>
              <p:blipFill>
                <a:blip r:embed="rId47"/>
                <a:stretch>
                  <a:fillRect/>
                </a:stretch>
              </p:blipFill>
              <p:spPr>
                <a:xfrm>
                  <a:off x="10858360" y="4841336"/>
                  <a:ext cx="89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잉크 48">
                  <a:extLst>
                    <a:ext uri="{FF2B5EF4-FFF2-40B4-BE49-F238E27FC236}">
                      <a16:creationId xmlns:a16="http://schemas.microsoft.com/office/drawing/2014/main" id="{D8635CAF-8E36-4415-A7F6-43E7E166AA4E}"/>
                    </a:ext>
                  </a:extLst>
                </p14:cNvPr>
                <p14:cNvContentPartPr/>
                <p14:nvPr/>
              </p14:nvContentPartPr>
              <p14:xfrm>
                <a:off x="10891480" y="4882376"/>
                <a:ext cx="194040" cy="148680"/>
              </p14:xfrm>
            </p:contentPart>
          </mc:Choice>
          <mc:Fallback xmlns="">
            <p:pic>
              <p:nvPicPr>
                <p:cNvPr id="49" name="잉크 48">
                  <a:extLst>
                    <a:ext uri="{FF2B5EF4-FFF2-40B4-BE49-F238E27FC236}">
                      <a16:creationId xmlns:a16="http://schemas.microsoft.com/office/drawing/2014/main" id="{D8635CAF-8E36-4415-A7F6-43E7E166AA4E}"/>
                    </a:ext>
                  </a:extLst>
                </p:cNvPr>
                <p:cNvPicPr/>
                <p:nvPr/>
              </p:nvPicPr>
              <p:blipFill>
                <a:blip r:embed="rId49"/>
                <a:stretch>
                  <a:fillRect/>
                </a:stretch>
              </p:blipFill>
              <p:spPr>
                <a:xfrm>
                  <a:off x="10882480" y="4873736"/>
                  <a:ext cx="2116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잉크 49">
                  <a:extLst>
                    <a:ext uri="{FF2B5EF4-FFF2-40B4-BE49-F238E27FC236}">
                      <a16:creationId xmlns:a16="http://schemas.microsoft.com/office/drawing/2014/main" id="{78452804-E41A-4DAB-8AEF-0E4EA9F3CCC4}"/>
                    </a:ext>
                  </a:extLst>
                </p14:cNvPr>
                <p14:cNvContentPartPr/>
                <p14:nvPr/>
              </p14:nvContentPartPr>
              <p14:xfrm>
                <a:off x="11094160" y="4539296"/>
                <a:ext cx="169560" cy="193320"/>
              </p14:xfrm>
            </p:contentPart>
          </mc:Choice>
          <mc:Fallback xmlns="">
            <p:pic>
              <p:nvPicPr>
                <p:cNvPr id="50" name="잉크 49">
                  <a:extLst>
                    <a:ext uri="{FF2B5EF4-FFF2-40B4-BE49-F238E27FC236}">
                      <a16:creationId xmlns:a16="http://schemas.microsoft.com/office/drawing/2014/main" id="{78452804-E41A-4DAB-8AEF-0E4EA9F3CCC4}"/>
                    </a:ext>
                  </a:extLst>
                </p:cNvPr>
                <p:cNvPicPr/>
                <p:nvPr/>
              </p:nvPicPr>
              <p:blipFill>
                <a:blip r:embed="rId51"/>
                <a:stretch>
                  <a:fillRect/>
                </a:stretch>
              </p:blipFill>
              <p:spPr>
                <a:xfrm>
                  <a:off x="11085160" y="4530296"/>
                  <a:ext cx="1872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잉크 50">
                  <a:extLst>
                    <a:ext uri="{FF2B5EF4-FFF2-40B4-BE49-F238E27FC236}">
                      <a16:creationId xmlns:a16="http://schemas.microsoft.com/office/drawing/2014/main" id="{F2119FFF-4123-4C4B-A84B-F4B1A1AE5C25}"/>
                    </a:ext>
                  </a:extLst>
                </p14:cNvPr>
                <p14:cNvContentPartPr/>
                <p14:nvPr/>
              </p14:nvContentPartPr>
              <p14:xfrm>
                <a:off x="11216920" y="4832696"/>
                <a:ext cx="67320" cy="46800"/>
              </p14:xfrm>
            </p:contentPart>
          </mc:Choice>
          <mc:Fallback xmlns="">
            <p:pic>
              <p:nvPicPr>
                <p:cNvPr id="51" name="잉크 50">
                  <a:extLst>
                    <a:ext uri="{FF2B5EF4-FFF2-40B4-BE49-F238E27FC236}">
                      <a16:creationId xmlns:a16="http://schemas.microsoft.com/office/drawing/2014/main" id="{F2119FFF-4123-4C4B-A84B-F4B1A1AE5C25}"/>
                    </a:ext>
                  </a:extLst>
                </p:cNvPr>
                <p:cNvPicPr/>
                <p:nvPr/>
              </p:nvPicPr>
              <p:blipFill>
                <a:blip r:embed="rId53"/>
                <a:stretch>
                  <a:fillRect/>
                </a:stretch>
              </p:blipFill>
              <p:spPr>
                <a:xfrm>
                  <a:off x="11207920" y="4823696"/>
                  <a:ext cx="84960" cy="64440"/>
                </a:xfrm>
                <a:prstGeom prst="rect">
                  <a:avLst/>
                </a:prstGeom>
              </p:spPr>
            </p:pic>
          </mc:Fallback>
        </mc:AlternateContent>
      </p:grpSp>
      <p:grpSp>
        <p:nvGrpSpPr>
          <p:cNvPr id="57" name="그룹 56">
            <a:extLst>
              <a:ext uri="{FF2B5EF4-FFF2-40B4-BE49-F238E27FC236}">
                <a16:creationId xmlns:a16="http://schemas.microsoft.com/office/drawing/2014/main" id="{7801E5B0-E7E6-484A-AEF2-E3999E33CAD9}"/>
              </a:ext>
            </a:extLst>
          </p:cNvPr>
          <p:cNvGrpSpPr/>
          <p:nvPr/>
        </p:nvGrpSpPr>
        <p:grpSpPr>
          <a:xfrm>
            <a:off x="10184440" y="5505536"/>
            <a:ext cx="580320" cy="390960"/>
            <a:chOff x="10184440" y="5505536"/>
            <a:chExt cx="580320" cy="390960"/>
          </a:xfrm>
        </p:grpSpPr>
        <mc:AlternateContent xmlns:mc="http://schemas.openxmlformats.org/markup-compatibility/2006" xmlns:p14="http://schemas.microsoft.com/office/powerpoint/2010/main">
          <mc:Choice Requires="p14">
            <p:contentPart p14:bwMode="auto" r:id="rId54">
              <p14:nvContentPartPr>
                <p14:cNvPr id="53" name="잉크 52">
                  <a:extLst>
                    <a:ext uri="{FF2B5EF4-FFF2-40B4-BE49-F238E27FC236}">
                      <a16:creationId xmlns:a16="http://schemas.microsoft.com/office/drawing/2014/main" id="{82B476CA-E2B1-4E70-8C21-621D908A3F08}"/>
                    </a:ext>
                  </a:extLst>
                </p14:cNvPr>
                <p14:cNvContentPartPr/>
                <p14:nvPr/>
              </p14:nvContentPartPr>
              <p14:xfrm>
                <a:off x="10184440" y="5629736"/>
                <a:ext cx="81360" cy="111960"/>
              </p14:xfrm>
            </p:contentPart>
          </mc:Choice>
          <mc:Fallback xmlns="">
            <p:pic>
              <p:nvPicPr>
                <p:cNvPr id="53" name="잉크 52">
                  <a:extLst>
                    <a:ext uri="{FF2B5EF4-FFF2-40B4-BE49-F238E27FC236}">
                      <a16:creationId xmlns:a16="http://schemas.microsoft.com/office/drawing/2014/main" id="{82B476CA-E2B1-4E70-8C21-621D908A3F08}"/>
                    </a:ext>
                  </a:extLst>
                </p:cNvPr>
                <p:cNvPicPr/>
                <p:nvPr/>
              </p:nvPicPr>
              <p:blipFill>
                <a:blip r:embed="rId55"/>
                <a:stretch>
                  <a:fillRect/>
                </a:stretch>
              </p:blipFill>
              <p:spPr>
                <a:xfrm>
                  <a:off x="10175800" y="5620736"/>
                  <a:ext cx="99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잉크 53">
                  <a:extLst>
                    <a:ext uri="{FF2B5EF4-FFF2-40B4-BE49-F238E27FC236}">
                      <a16:creationId xmlns:a16="http://schemas.microsoft.com/office/drawing/2014/main" id="{EA595EDB-C3B7-4D75-A8AB-91FEA19B420F}"/>
                    </a:ext>
                  </a:extLst>
                </p14:cNvPr>
                <p14:cNvContentPartPr/>
                <p14:nvPr/>
              </p14:nvContentPartPr>
              <p14:xfrm>
                <a:off x="10333840" y="5505536"/>
                <a:ext cx="75600" cy="121680"/>
              </p14:xfrm>
            </p:contentPart>
          </mc:Choice>
          <mc:Fallback xmlns="">
            <p:pic>
              <p:nvPicPr>
                <p:cNvPr id="54" name="잉크 53">
                  <a:extLst>
                    <a:ext uri="{FF2B5EF4-FFF2-40B4-BE49-F238E27FC236}">
                      <a16:creationId xmlns:a16="http://schemas.microsoft.com/office/drawing/2014/main" id="{EA595EDB-C3B7-4D75-A8AB-91FEA19B420F}"/>
                    </a:ext>
                  </a:extLst>
                </p:cNvPr>
                <p:cNvPicPr/>
                <p:nvPr/>
              </p:nvPicPr>
              <p:blipFill>
                <a:blip r:embed="rId57"/>
                <a:stretch>
                  <a:fillRect/>
                </a:stretch>
              </p:blipFill>
              <p:spPr>
                <a:xfrm>
                  <a:off x="10325200" y="5496896"/>
                  <a:ext cx="93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잉크 55">
                  <a:extLst>
                    <a:ext uri="{FF2B5EF4-FFF2-40B4-BE49-F238E27FC236}">
                      <a16:creationId xmlns:a16="http://schemas.microsoft.com/office/drawing/2014/main" id="{5AB0EE74-E5E8-4EC3-87FD-FD3E78F0B42F}"/>
                    </a:ext>
                  </a:extLst>
                </p14:cNvPr>
                <p14:cNvContentPartPr/>
                <p14:nvPr/>
              </p14:nvContentPartPr>
              <p14:xfrm>
                <a:off x="10229440" y="5560256"/>
                <a:ext cx="535320" cy="336240"/>
              </p14:xfrm>
            </p:contentPart>
          </mc:Choice>
          <mc:Fallback xmlns="">
            <p:pic>
              <p:nvPicPr>
                <p:cNvPr id="56" name="잉크 55">
                  <a:extLst>
                    <a:ext uri="{FF2B5EF4-FFF2-40B4-BE49-F238E27FC236}">
                      <a16:creationId xmlns:a16="http://schemas.microsoft.com/office/drawing/2014/main" id="{5AB0EE74-E5E8-4EC3-87FD-FD3E78F0B42F}"/>
                    </a:ext>
                  </a:extLst>
                </p:cNvPr>
                <p:cNvPicPr/>
                <p:nvPr/>
              </p:nvPicPr>
              <p:blipFill>
                <a:blip r:embed="rId59"/>
                <a:stretch>
                  <a:fillRect/>
                </a:stretch>
              </p:blipFill>
              <p:spPr>
                <a:xfrm>
                  <a:off x="10220440" y="5551256"/>
                  <a:ext cx="552960" cy="353880"/>
                </a:xfrm>
                <a:prstGeom prst="rect">
                  <a:avLst/>
                </a:prstGeom>
              </p:spPr>
            </p:pic>
          </mc:Fallback>
        </mc:AlternateContent>
      </p:grpSp>
      <p:grpSp>
        <p:nvGrpSpPr>
          <p:cNvPr id="73" name="그룹 72">
            <a:extLst>
              <a:ext uri="{FF2B5EF4-FFF2-40B4-BE49-F238E27FC236}">
                <a16:creationId xmlns:a16="http://schemas.microsoft.com/office/drawing/2014/main" id="{052187C7-67A8-4431-8691-9E94AE625836}"/>
              </a:ext>
            </a:extLst>
          </p:cNvPr>
          <p:cNvGrpSpPr/>
          <p:nvPr/>
        </p:nvGrpSpPr>
        <p:grpSpPr>
          <a:xfrm>
            <a:off x="7305160" y="831296"/>
            <a:ext cx="1555200" cy="910080"/>
            <a:chOff x="7305160" y="831296"/>
            <a:chExt cx="1555200" cy="910080"/>
          </a:xfrm>
        </p:grpSpPr>
        <mc:AlternateContent xmlns:mc="http://schemas.openxmlformats.org/markup-compatibility/2006" xmlns:p14="http://schemas.microsoft.com/office/powerpoint/2010/main">
          <mc:Choice Requires="p14">
            <p:contentPart p14:bwMode="auto" r:id="rId60">
              <p14:nvContentPartPr>
                <p14:cNvPr id="58" name="잉크 57">
                  <a:extLst>
                    <a:ext uri="{FF2B5EF4-FFF2-40B4-BE49-F238E27FC236}">
                      <a16:creationId xmlns:a16="http://schemas.microsoft.com/office/drawing/2014/main" id="{9CF28FBD-3299-448B-9B7F-68C84E20650C}"/>
                    </a:ext>
                  </a:extLst>
                </p14:cNvPr>
                <p14:cNvContentPartPr/>
                <p14:nvPr/>
              </p14:nvContentPartPr>
              <p14:xfrm>
                <a:off x="7349080" y="1161416"/>
                <a:ext cx="308160" cy="357120"/>
              </p14:xfrm>
            </p:contentPart>
          </mc:Choice>
          <mc:Fallback xmlns="">
            <p:pic>
              <p:nvPicPr>
                <p:cNvPr id="58" name="잉크 57">
                  <a:extLst>
                    <a:ext uri="{FF2B5EF4-FFF2-40B4-BE49-F238E27FC236}">
                      <a16:creationId xmlns:a16="http://schemas.microsoft.com/office/drawing/2014/main" id="{9CF28FBD-3299-448B-9B7F-68C84E20650C}"/>
                    </a:ext>
                  </a:extLst>
                </p:cNvPr>
                <p:cNvPicPr/>
                <p:nvPr/>
              </p:nvPicPr>
              <p:blipFill>
                <a:blip r:embed="rId61"/>
                <a:stretch>
                  <a:fillRect/>
                </a:stretch>
              </p:blipFill>
              <p:spPr>
                <a:xfrm>
                  <a:off x="7340440" y="1152776"/>
                  <a:ext cx="3258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잉크 58">
                  <a:extLst>
                    <a:ext uri="{FF2B5EF4-FFF2-40B4-BE49-F238E27FC236}">
                      <a16:creationId xmlns:a16="http://schemas.microsoft.com/office/drawing/2014/main" id="{42376F08-3588-4A43-9E5E-0DB8E5462BD7}"/>
                    </a:ext>
                  </a:extLst>
                </p14:cNvPr>
                <p14:cNvContentPartPr/>
                <p14:nvPr/>
              </p14:nvContentPartPr>
              <p14:xfrm>
                <a:off x="7339360" y="888896"/>
                <a:ext cx="6120" cy="134640"/>
              </p14:xfrm>
            </p:contentPart>
          </mc:Choice>
          <mc:Fallback xmlns="">
            <p:pic>
              <p:nvPicPr>
                <p:cNvPr id="59" name="잉크 58">
                  <a:extLst>
                    <a:ext uri="{FF2B5EF4-FFF2-40B4-BE49-F238E27FC236}">
                      <a16:creationId xmlns:a16="http://schemas.microsoft.com/office/drawing/2014/main" id="{42376F08-3588-4A43-9E5E-0DB8E5462BD7}"/>
                    </a:ext>
                  </a:extLst>
                </p:cNvPr>
                <p:cNvPicPr/>
                <p:nvPr/>
              </p:nvPicPr>
              <p:blipFill>
                <a:blip r:embed="rId63"/>
                <a:stretch>
                  <a:fillRect/>
                </a:stretch>
              </p:blipFill>
              <p:spPr>
                <a:xfrm>
                  <a:off x="7330720" y="880256"/>
                  <a:ext cx="23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잉크 59">
                  <a:extLst>
                    <a:ext uri="{FF2B5EF4-FFF2-40B4-BE49-F238E27FC236}">
                      <a16:creationId xmlns:a16="http://schemas.microsoft.com/office/drawing/2014/main" id="{B743EC65-909F-454F-B3F3-B4340F794D6E}"/>
                    </a:ext>
                  </a:extLst>
                </p14:cNvPr>
                <p14:cNvContentPartPr/>
                <p14:nvPr/>
              </p14:nvContentPartPr>
              <p14:xfrm>
                <a:off x="7305160" y="832376"/>
                <a:ext cx="22320" cy="2160"/>
              </p14:xfrm>
            </p:contentPart>
          </mc:Choice>
          <mc:Fallback xmlns="">
            <p:pic>
              <p:nvPicPr>
                <p:cNvPr id="60" name="잉크 59">
                  <a:extLst>
                    <a:ext uri="{FF2B5EF4-FFF2-40B4-BE49-F238E27FC236}">
                      <a16:creationId xmlns:a16="http://schemas.microsoft.com/office/drawing/2014/main" id="{B743EC65-909F-454F-B3F3-B4340F794D6E}"/>
                    </a:ext>
                  </a:extLst>
                </p:cNvPr>
                <p:cNvPicPr/>
                <p:nvPr/>
              </p:nvPicPr>
              <p:blipFill>
                <a:blip r:embed="rId65"/>
                <a:stretch>
                  <a:fillRect/>
                </a:stretch>
              </p:blipFill>
              <p:spPr>
                <a:xfrm>
                  <a:off x="7296160" y="823376"/>
                  <a:ext cx="39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잉크 60">
                  <a:extLst>
                    <a:ext uri="{FF2B5EF4-FFF2-40B4-BE49-F238E27FC236}">
                      <a16:creationId xmlns:a16="http://schemas.microsoft.com/office/drawing/2014/main" id="{17DBB964-310C-4156-ADC5-1B5D5675442E}"/>
                    </a:ext>
                  </a:extLst>
                </p14:cNvPr>
                <p14:cNvContentPartPr/>
                <p14:nvPr/>
              </p14:nvContentPartPr>
              <p14:xfrm>
                <a:off x="7417120" y="856136"/>
                <a:ext cx="83880" cy="181440"/>
              </p14:xfrm>
            </p:contentPart>
          </mc:Choice>
          <mc:Fallback xmlns="">
            <p:pic>
              <p:nvPicPr>
                <p:cNvPr id="61" name="잉크 60">
                  <a:extLst>
                    <a:ext uri="{FF2B5EF4-FFF2-40B4-BE49-F238E27FC236}">
                      <a16:creationId xmlns:a16="http://schemas.microsoft.com/office/drawing/2014/main" id="{17DBB964-310C-4156-ADC5-1B5D5675442E}"/>
                    </a:ext>
                  </a:extLst>
                </p:cNvPr>
                <p:cNvPicPr/>
                <p:nvPr/>
              </p:nvPicPr>
              <p:blipFill>
                <a:blip r:embed="rId67"/>
                <a:stretch>
                  <a:fillRect/>
                </a:stretch>
              </p:blipFill>
              <p:spPr>
                <a:xfrm>
                  <a:off x="7408120" y="847136"/>
                  <a:ext cx="101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잉크 61">
                  <a:extLst>
                    <a:ext uri="{FF2B5EF4-FFF2-40B4-BE49-F238E27FC236}">
                      <a16:creationId xmlns:a16="http://schemas.microsoft.com/office/drawing/2014/main" id="{F86FBACA-F933-4AD5-8513-5DE6AF0464F3}"/>
                    </a:ext>
                  </a:extLst>
                </p14:cNvPr>
                <p14:cNvContentPartPr/>
                <p14:nvPr/>
              </p14:nvContentPartPr>
              <p14:xfrm>
                <a:off x="7551400" y="918056"/>
                <a:ext cx="9720" cy="197280"/>
              </p14:xfrm>
            </p:contentPart>
          </mc:Choice>
          <mc:Fallback xmlns="">
            <p:pic>
              <p:nvPicPr>
                <p:cNvPr id="62" name="잉크 61">
                  <a:extLst>
                    <a:ext uri="{FF2B5EF4-FFF2-40B4-BE49-F238E27FC236}">
                      <a16:creationId xmlns:a16="http://schemas.microsoft.com/office/drawing/2014/main" id="{F86FBACA-F933-4AD5-8513-5DE6AF0464F3}"/>
                    </a:ext>
                  </a:extLst>
                </p:cNvPr>
                <p:cNvPicPr/>
                <p:nvPr/>
              </p:nvPicPr>
              <p:blipFill>
                <a:blip r:embed="rId69"/>
                <a:stretch>
                  <a:fillRect/>
                </a:stretch>
              </p:blipFill>
              <p:spPr>
                <a:xfrm>
                  <a:off x="7542400" y="909416"/>
                  <a:ext cx="27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잉크 62">
                  <a:extLst>
                    <a:ext uri="{FF2B5EF4-FFF2-40B4-BE49-F238E27FC236}">
                      <a16:creationId xmlns:a16="http://schemas.microsoft.com/office/drawing/2014/main" id="{E1375D6F-662C-44AA-AB5E-E7F95B26C367}"/>
                    </a:ext>
                  </a:extLst>
                </p14:cNvPr>
                <p14:cNvContentPartPr/>
                <p14:nvPr/>
              </p14:nvContentPartPr>
              <p14:xfrm>
                <a:off x="7551040" y="951896"/>
                <a:ext cx="82080" cy="97200"/>
              </p14:xfrm>
            </p:contentPart>
          </mc:Choice>
          <mc:Fallback xmlns="">
            <p:pic>
              <p:nvPicPr>
                <p:cNvPr id="63" name="잉크 62">
                  <a:extLst>
                    <a:ext uri="{FF2B5EF4-FFF2-40B4-BE49-F238E27FC236}">
                      <a16:creationId xmlns:a16="http://schemas.microsoft.com/office/drawing/2014/main" id="{E1375D6F-662C-44AA-AB5E-E7F95B26C367}"/>
                    </a:ext>
                  </a:extLst>
                </p:cNvPr>
                <p:cNvPicPr/>
                <p:nvPr/>
              </p:nvPicPr>
              <p:blipFill>
                <a:blip r:embed="rId71"/>
                <a:stretch>
                  <a:fillRect/>
                </a:stretch>
              </p:blipFill>
              <p:spPr>
                <a:xfrm>
                  <a:off x="7542400" y="943256"/>
                  <a:ext cx="99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잉크 63">
                  <a:extLst>
                    <a:ext uri="{FF2B5EF4-FFF2-40B4-BE49-F238E27FC236}">
                      <a16:creationId xmlns:a16="http://schemas.microsoft.com/office/drawing/2014/main" id="{25173DF4-2659-4C1C-BB0C-EA67B37915EB}"/>
                    </a:ext>
                  </a:extLst>
                </p14:cNvPr>
                <p14:cNvContentPartPr/>
                <p14:nvPr/>
              </p14:nvContentPartPr>
              <p14:xfrm>
                <a:off x="7674520" y="924896"/>
                <a:ext cx="86760" cy="97560"/>
              </p14:xfrm>
            </p:contentPart>
          </mc:Choice>
          <mc:Fallback xmlns="">
            <p:pic>
              <p:nvPicPr>
                <p:cNvPr id="64" name="잉크 63">
                  <a:extLst>
                    <a:ext uri="{FF2B5EF4-FFF2-40B4-BE49-F238E27FC236}">
                      <a16:creationId xmlns:a16="http://schemas.microsoft.com/office/drawing/2014/main" id="{25173DF4-2659-4C1C-BB0C-EA67B37915EB}"/>
                    </a:ext>
                  </a:extLst>
                </p:cNvPr>
                <p:cNvPicPr/>
                <p:nvPr/>
              </p:nvPicPr>
              <p:blipFill>
                <a:blip r:embed="rId73"/>
                <a:stretch>
                  <a:fillRect/>
                </a:stretch>
              </p:blipFill>
              <p:spPr>
                <a:xfrm>
                  <a:off x="7665880" y="915896"/>
                  <a:ext cx="104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잉크 64">
                  <a:extLst>
                    <a:ext uri="{FF2B5EF4-FFF2-40B4-BE49-F238E27FC236}">
                      <a16:creationId xmlns:a16="http://schemas.microsoft.com/office/drawing/2014/main" id="{E930135C-BE8E-4C0C-86CC-44F47227C9F8}"/>
                    </a:ext>
                  </a:extLst>
                </p14:cNvPr>
                <p14:cNvContentPartPr/>
                <p14:nvPr/>
              </p14:nvContentPartPr>
              <p14:xfrm>
                <a:off x="7807360" y="831296"/>
                <a:ext cx="11520" cy="226440"/>
              </p14:xfrm>
            </p:contentPart>
          </mc:Choice>
          <mc:Fallback xmlns="">
            <p:pic>
              <p:nvPicPr>
                <p:cNvPr id="65" name="잉크 64">
                  <a:extLst>
                    <a:ext uri="{FF2B5EF4-FFF2-40B4-BE49-F238E27FC236}">
                      <a16:creationId xmlns:a16="http://schemas.microsoft.com/office/drawing/2014/main" id="{E930135C-BE8E-4C0C-86CC-44F47227C9F8}"/>
                    </a:ext>
                  </a:extLst>
                </p:cNvPr>
                <p:cNvPicPr/>
                <p:nvPr/>
              </p:nvPicPr>
              <p:blipFill>
                <a:blip r:embed="rId75"/>
                <a:stretch>
                  <a:fillRect/>
                </a:stretch>
              </p:blipFill>
              <p:spPr>
                <a:xfrm>
                  <a:off x="7798720" y="822296"/>
                  <a:ext cx="291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잉크 65">
                  <a:extLst>
                    <a:ext uri="{FF2B5EF4-FFF2-40B4-BE49-F238E27FC236}">
                      <a16:creationId xmlns:a16="http://schemas.microsoft.com/office/drawing/2014/main" id="{E868DFB4-6FFB-4DB6-9EEB-89A86D39B450}"/>
                    </a:ext>
                  </a:extLst>
                </p14:cNvPr>
                <p14:cNvContentPartPr/>
                <p14:nvPr/>
              </p14:nvContentPartPr>
              <p14:xfrm>
                <a:off x="7760920" y="914816"/>
                <a:ext cx="100440" cy="3240"/>
              </p14:xfrm>
            </p:contentPart>
          </mc:Choice>
          <mc:Fallback xmlns="">
            <p:pic>
              <p:nvPicPr>
                <p:cNvPr id="66" name="잉크 65">
                  <a:extLst>
                    <a:ext uri="{FF2B5EF4-FFF2-40B4-BE49-F238E27FC236}">
                      <a16:creationId xmlns:a16="http://schemas.microsoft.com/office/drawing/2014/main" id="{E868DFB4-6FFB-4DB6-9EEB-89A86D39B450}"/>
                    </a:ext>
                  </a:extLst>
                </p:cNvPr>
                <p:cNvPicPr/>
                <p:nvPr/>
              </p:nvPicPr>
              <p:blipFill>
                <a:blip r:embed="rId77"/>
                <a:stretch>
                  <a:fillRect/>
                </a:stretch>
              </p:blipFill>
              <p:spPr>
                <a:xfrm>
                  <a:off x="7751920" y="905816"/>
                  <a:ext cx="118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8" name="잉크 67">
                  <a:extLst>
                    <a:ext uri="{FF2B5EF4-FFF2-40B4-BE49-F238E27FC236}">
                      <a16:creationId xmlns:a16="http://schemas.microsoft.com/office/drawing/2014/main" id="{33166205-1B46-43CB-AFE6-1F71CBF281B8}"/>
                    </a:ext>
                  </a:extLst>
                </p14:cNvPr>
                <p14:cNvContentPartPr/>
                <p14:nvPr/>
              </p14:nvContentPartPr>
              <p14:xfrm>
                <a:off x="8579560" y="1127936"/>
                <a:ext cx="280800" cy="337680"/>
              </p14:xfrm>
            </p:contentPart>
          </mc:Choice>
          <mc:Fallback xmlns="">
            <p:pic>
              <p:nvPicPr>
                <p:cNvPr id="68" name="잉크 67">
                  <a:extLst>
                    <a:ext uri="{FF2B5EF4-FFF2-40B4-BE49-F238E27FC236}">
                      <a16:creationId xmlns:a16="http://schemas.microsoft.com/office/drawing/2014/main" id="{33166205-1B46-43CB-AFE6-1F71CBF281B8}"/>
                    </a:ext>
                  </a:extLst>
                </p:cNvPr>
                <p:cNvPicPr/>
                <p:nvPr/>
              </p:nvPicPr>
              <p:blipFill>
                <a:blip r:embed="rId79"/>
                <a:stretch>
                  <a:fillRect/>
                </a:stretch>
              </p:blipFill>
              <p:spPr>
                <a:xfrm>
                  <a:off x="8570920" y="1119296"/>
                  <a:ext cx="298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9" name="잉크 68">
                  <a:extLst>
                    <a:ext uri="{FF2B5EF4-FFF2-40B4-BE49-F238E27FC236}">
                      <a16:creationId xmlns:a16="http://schemas.microsoft.com/office/drawing/2014/main" id="{10A9AA90-61BB-4A29-BFBB-7E4809BDF1D1}"/>
                    </a:ext>
                  </a:extLst>
                </p14:cNvPr>
                <p14:cNvContentPartPr/>
                <p14:nvPr/>
              </p14:nvContentPartPr>
              <p14:xfrm>
                <a:off x="7661920" y="1297136"/>
                <a:ext cx="918720" cy="50040"/>
              </p14:xfrm>
            </p:contentPart>
          </mc:Choice>
          <mc:Fallback xmlns="">
            <p:pic>
              <p:nvPicPr>
                <p:cNvPr id="69" name="잉크 68">
                  <a:extLst>
                    <a:ext uri="{FF2B5EF4-FFF2-40B4-BE49-F238E27FC236}">
                      <a16:creationId xmlns:a16="http://schemas.microsoft.com/office/drawing/2014/main" id="{10A9AA90-61BB-4A29-BFBB-7E4809BDF1D1}"/>
                    </a:ext>
                  </a:extLst>
                </p:cNvPr>
                <p:cNvPicPr/>
                <p:nvPr/>
              </p:nvPicPr>
              <p:blipFill>
                <a:blip r:embed="rId81"/>
                <a:stretch>
                  <a:fillRect/>
                </a:stretch>
              </p:blipFill>
              <p:spPr>
                <a:xfrm>
                  <a:off x="7653280" y="1288136"/>
                  <a:ext cx="936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잉크 70">
                  <a:extLst>
                    <a:ext uri="{FF2B5EF4-FFF2-40B4-BE49-F238E27FC236}">
                      <a16:creationId xmlns:a16="http://schemas.microsoft.com/office/drawing/2014/main" id="{2F4B502B-D38E-4C01-A3D7-0B732733FFE6}"/>
                    </a:ext>
                  </a:extLst>
                </p14:cNvPr>
                <p14:cNvContentPartPr/>
                <p14:nvPr/>
              </p14:nvContentPartPr>
              <p14:xfrm>
                <a:off x="8142160" y="1067816"/>
                <a:ext cx="131040" cy="162720"/>
              </p14:xfrm>
            </p:contentPart>
          </mc:Choice>
          <mc:Fallback xmlns="">
            <p:pic>
              <p:nvPicPr>
                <p:cNvPr id="71" name="잉크 70">
                  <a:extLst>
                    <a:ext uri="{FF2B5EF4-FFF2-40B4-BE49-F238E27FC236}">
                      <a16:creationId xmlns:a16="http://schemas.microsoft.com/office/drawing/2014/main" id="{2F4B502B-D38E-4C01-A3D7-0B732733FFE6}"/>
                    </a:ext>
                  </a:extLst>
                </p:cNvPr>
                <p:cNvPicPr/>
                <p:nvPr/>
              </p:nvPicPr>
              <p:blipFill>
                <a:blip r:embed="rId83"/>
                <a:stretch>
                  <a:fillRect/>
                </a:stretch>
              </p:blipFill>
              <p:spPr>
                <a:xfrm>
                  <a:off x="8133160" y="1058816"/>
                  <a:ext cx="148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잉크 71">
                  <a:extLst>
                    <a:ext uri="{FF2B5EF4-FFF2-40B4-BE49-F238E27FC236}">
                      <a16:creationId xmlns:a16="http://schemas.microsoft.com/office/drawing/2014/main" id="{F5F73B28-AE98-4B1C-AE14-31C1517CC2E8}"/>
                    </a:ext>
                  </a:extLst>
                </p14:cNvPr>
                <p14:cNvContentPartPr/>
                <p14:nvPr/>
              </p14:nvContentPartPr>
              <p14:xfrm>
                <a:off x="8212360" y="1532936"/>
                <a:ext cx="123480" cy="208440"/>
              </p14:xfrm>
            </p:contentPart>
          </mc:Choice>
          <mc:Fallback xmlns="">
            <p:pic>
              <p:nvPicPr>
                <p:cNvPr id="72" name="잉크 71">
                  <a:extLst>
                    <a:ext uri="{FF2B5EF4-FFF2-40B4-BE49-F238E27FC236}">
                      <a16:creationId xmlns:a16="http://schemas.microsoft.com/office/drawing/2014/main" id="{F5F73B28-AE98-4B1C-AE14-31C1517CC2E8}"/>
                    </a:ext>
                  </a:extLst>
                </p:cNvPr>
                <p:cNvPicPr/>
                <p:nvPr/>
              </p:nvPicPr>
              <p:blipFill>
                <a:blip r:embed="rId85"/>
                <a:stretch>
                  <a:fillRect/>
                </a:stretch>
              </p:blipFill>
              <p:spPr>
                <a:xfrm>
                  <a:off x="8203720" y="1524296"/>
                  <a:ext cx="141120" cy="22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4" name="잉크 73">
                <a:extLst>
                  <a:ext uri="{FF2B5EF4-FFF2-40B4-BE49-F238E27FC236}">
                    <a16:creationId xmlns:a16="http://schemas.microsoft.com/office/drawing/2014/main" id="{6D1F6725-94D6-47EE-A53E-BC3889A2EDC4}"/>
                  </a:ext>
                </a:extLst>
              </p14:cNvPr>
              <p14:cNvContentPartPr/>
              <p14:nvPr/>
            </p14:nvContentPartPr>
            <p14:xfrm>
              <a:off x="8893840" y="1244576"/>
              <a:ext cx="455400" cy="43920"/>
            </p14:xfrm>
          </p:contentPart>
        </mc:Choice>
        <mc:Fallback xmlns="">
          <p:pic>
            <p:nvPicPr>
              <p:cNvPr id="74" name="잉크 73">
                <a:extLst>
                  <a:ext uri="{FF2B5EF4-FFF2-40B4-BE49-F238E27FC236}">
                    <a16:creationId xmlns:a16="http://schemas.microsoft.com/office/drawing/2014/main" id="{6D1F6725-94D6-47EE-A53E-BC3889A2EDC4}"/>
                  </a:ext>
                </a:extLst>
              </p:cNvPr>
              <p:cNvPicPr/>
              <p:nvPr/>
            </p:nvPicPr>
            <p:blipFill>
              <a:blip r:embed="rId87"/>
              <a:stretch>
                <a:fillRect/>
              </a:stretch>
            </p:blipFill>
            <p:spPr>
              <a:xfrm>
                <a:off x="8885200" y="1235576"/>
                <a:ext cx="473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잉크 74">
                <a:extLst>
                  <a:ext uri="{FF2B5EF4-FFF2-40B4-BE49-F238E27FC236}">
                    <a16:creationId xmlns:a16="http://schemas.microsoft.com/office/drawing/2014/main" id="{E2F4D512-8234-4B2F-9A9F-6138599F2D5D}"/>
                  </a:ext>
                </a:extLst>
              </p14:cNvPr>
              <p14:cNvContentPartPr/>
              <p14:nvPr/>
            </p14:nvContentPartPr>
            <p14:xfrm>
              <a:off x="9283000" y="1166816"/>
              <a:ext cx="101160" cy="247680"/>
            </p14:xfrm>
          </p:contentPart>
        </mc:Choice>
        <mc:Fallback xmlns="">
          <p:pic>
            <p:nvPicPr>
              <p:cNvPr id="75" name="잉크 74">
                <a:extLst>
                  <a:ext uri="{FF2B5EF4-FFF2-40B4-BE49-F238E27FC236}">
                    <a16:creationId xmlns:a16="http://schemas.microsoft.com/office/drawing/2014/main" id="{E2F4D512-8234-4B2F-9A9F-6138599F2D5D}"/>
                  </a:ext>
                </a:extLst>
              </p:cNvPr>
              <p:cNvPicPr/>
              <p:nvPr/>
            </p:nvPicPr>
            <p:blipFill>
              <a:blip r:embed="rId89"/>
              <a:stretch>
                <a:fillRect/>
              </a:stretch>
            </p:blipFill>
            <p:spPr>
              <a:xfrm>
                <a:off x="9274000" y="1158176"/>
                <a:ext cx="118800" cy="265320"/>
              </a:xfrm>
              <a:prstGeom prst="rect">
                <a:avLst/>
              </a:prstGeom>
            </p:spPr>
          </p:pic>
        </mc:Fallback>
      </mc:AlternateContent>
      <p:pic>
        <p:nvPicPr>
          <p:cNvPr id="28" name="그림 27">
            <a:extLst>
              <a:ext uri="{FF2B5EF4-FFF2-40B4-BE49-F238E27FC236}">
                <a16:creationId xmlns:a16="http://schemas.microsoft.com/office/drawing/2014/main" id="{25CDBCCA-F74B-44BE-AC11-A34850CBF320}"/>
              </a:ext>
            </a:extLst>
          </p:cNvPr>
          <p:cNvPicPr>
            <a:picLocks noChangeAspect="1"/>
          </p:cNvPicPr>
          <p:nvPr/>
        </p:nvPicPr>
        <p:blipFill>
          <a:blip r:embed="rId90"/>
          <a:stretch>
            <a:fillRect/>
          </a:stretch>
        </p:blipFill>
        <p:spPr>
          <a:xfrm>
            <a:off x="404065" y="172334"/>
            <a:ext cx="11383870" cy="6513332"/>
          </a:xfrm>
          <a:prstGeom prst="rect">
            <a:avLst/>
          </a:prstGeom>
        </p:spPr>
      </p:pic>
    </p:spTree>
    <p:extLst>
      <p:ext uri="{BB962C8B-B14F-4D97-AF65-F5344CB8AC3E}">
        <p14:creationId xmlns:p14="http://schemas.microsoft.com/office/powerpoint/2010/main" val="252671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6" name="직사각형 5"/>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9" name="TextBox 8"/>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0" name="TextBox 9"/>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아래쪽 화살표 4"/>
          <p:cNvSpPr/>
          <p:nvPr/>
        </p:nvSpPr>
        <p:spPr>
          <a:xfrm flipV="1">
            <a:off x="4638040"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flipV="1">
            <a:off x="7196496" y="4297483"/>
            <a:ext cx="372140" cy="4359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971550" y="4944136"/>
            <a:ext cx="1790875" cy="369332"/>
          </a:xfrm>
          <a:prstGeom prst="rect">
            <a:avLst/>
          </a:prstGeom>
          <a:noFill/>
        </p:spPr>
        <p:txBody>
          <a:bodyPr wrap="none" rtlCol="0">
            <a:spAutoFit/>
          </a:bodyPr>
          <a:lstStyle/>
          <a:p>
            <a:r>
              <a:rPr lang="ko-KR" altLang="en-US" dirty="0">
                <a:latin typeface="서울남산체 B" panose="02020503020101020101" pitchFamily="18" charset="-127"/>
                <a:ea typeface="서울남산체 B" panose="02020503020101020101" pitchFamily="18" charset="-127"/>
              </a:rPr>
              <a:t>뉴런</a:t>
            </a:r>
            <a:r>
              <a:rPr lang="en-US" altLang="ko-KR" dirty="0">
                <a:latin typeface="서울남산체 B" panose="02020503020101020101" pitchFamily="18" charset="-127"/>
                <a:ea typeface="서울남산체 B" panose="02020503020101020101" pitchFamily="18" charset="-127"/>
              </a:rPr>
              <a:t>/</a:t>
            </a:r>
            <a:r>
              <a:rPr lang="ko-KR" altLang="en-US" dirty="0">
                <a:latin typeface="서울남산체 B" panose="02020503020101020101" pitchFamily="18" charset="-127"/>
                <a:ea typeface="서울남산체 B" panose="02020503020101020101" pitchFamily="18" charset="-127"/>
              </a:rPr>
              <a:t>출력의 개수</a:t>
            </a:r>
          </a:p>
        </p:txBody>
      </p:sp>
      <p:sp>
        <p:nvSpPr>
          <p:cNvPr id="13" name="TextBox 12"/>
          <p:cNvSpPr txBox="1"/>
          <p:nvPr/>
        </p:nvSpPr>
        <p:spPr>
          <a:xfrm>
            <a:off x="6491518" y="4941610"/>
            <a:ext cx="1555234" cy="369332"/>
          </a:xfrm>
          <a:prstGeom prst="rect">
            <a:avLst/>
          </a:prstGeom>
          <a:noFill/>
        </p:spPr>
        <p:txBody>
          <a:bodyPr wrap="none" rtlCol="0">
            <a:spAutoFit/>
          </a:bodyPr>
          <a:lstStyle/>
          <a:p>
            <a:r>
              <a:rPr lang="ko-KR" altLang="en-US">
                <a:latin typeface="서울남산체 B" panose="02020503020101020101" pitchFamily="18" charset="-127"/>
                <a:ea typeface="서울남산체 B" panose="02020503020101020101" pitchFamily="18" charset="-127"/>
              </a:rPr>
              <a:t>입력 값의 </a:t>
            </a:r>
            <a:r>
              <a:rPr lang="ko-KR" altLang="en-US" dirty="0" err="1">
                <a:latin typeface="서울남산체 B" panose="02020503020101020101" pitchFamily="18" charset="-127"/>
                <a:ea typeface="서울남산체 B" panose="02020503020101020101" pitchFamily="18" charset="-127"/>
              </a:rPr>
              <a:t>갯수</a:t>
            </a:r>
            <a:endParaRPr lang="ko-KR" altLang="en-US" dirty="0">
              <a:latin typeface="서울남산체 B" panose="02020503020101020101" pitchFamily="18" charset="-127"/>
              <a:ea typeface="서울남산체 B" panose="02020503020101020101" pitchFamily="18" charset="-127"/>
            </a:endParaRPr>
          </a:p>
        </p:txBody>
      </p:sp>
      <p:grpSp>
        <p:nvGrpSpPr>
          <p:cNvPr id="14" name="그룹 13"/>
          <p:cNvGrpSpPr/>
          <p:nvPr/>
        </p:nvGrpSpPr>
        <p:grpSpPr>
          <a:xfrm>
            <a:off x="641950" y="5562214"/>
            <a:ext cx="4600771" cy="1051551"/>
            <a:chOff x="2367593" y="5221659"/>
            <a:chExt cx="4600771" cy="1051551"/>
          </a:xfrm>
        </p:grpSpPr>
        <p:sp>
          <p:nvSpPr>
            <p:cNvPr id="15" name="타원 14"/>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16" name="직선 화살표 연결선 15"/>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20" name="직사각형 19"/>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21" name="직사각형 20"/>
            <p:cNvSpPr/>
            <p:nvPr/>
          </p:nvSpPr>
          <p:spPr>
            <a:xfrm>
              <a:off x="3366322" y="5221659"/>
              <a:ext cx="550151"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sym typeface="Mathematica1" panose="05000502060100000001" pitchFamily="2" charset="2"/>
                </a:rPr>
                <a:t>x </a:t>
              </a:r>
              <a:r>
                <a:rPr lang="en-US" altLang="ko-KR" b="1" dirty="0">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22" name="직사각형 21"/>
            <p:cNvSpPr/>
            <p:nvPr/>
          </p:nvSpPr>
          <p:spPr>
            <a:xfrm>
              <a:off x="3498654" y="5775657"/>
              <a:ext cx="52450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 b</a:t>
              </a:r>
              <a:endParaRPr lang="ko-KR" altLang="en-US" dirty="0">
                <a:latin typeface="08서울남산체 B" panose="02020603020101020101" pitchFamily="18" charset="-127"/>
                <a:ea typeface="08서울남산체 B" panose="02020603020101020101" pitchFamily="18" charset="-127"/>
              </a:endParaRPr>
            </a:p>
          </p:txBody>
        </p:sp>
      </p:grpSp>
      <p:grpSp>
        <p:nvGrpSpPr>
          <p:cNvPr id="73" name="그룹 72">
            <a:extLst>
              <a:ext uri="{FF2B5EF4-FFF2-40B4-BE49-F238E27FC236}">
                <a16:creationId xmlns:a16="http://schemas.microsoft.com/office/drawing/2014/main" id="{052187C7-67A8-4431-8691-9E94AE625836}"/>
              </a:ext>
            </a:extLst>
          </p:cNvPr>
          <p:cNvGrpSpPr/>
          <p:nvPr/>
        </p:nvGrpSpPr>
        <p:grpSpPr>
          <a:xfrm>
            <a:off x="7305160" y="831296"/>
            <a:ext cx="1555200" cy="910080"/>
            <a:chOff x="7305160" y="831296"/>
            <a:chExt cx="1555200" cy="910080"/>
          </a:xfrm>
        </p:grpSpPr>
        <mc:AlternateContent xmlns:mc="http://schemas.openxmlformats.org/markup-compatibility/2006" xmlns:p14="http://schemas.microsoft.com/office/powerpoint/2010/main">
          <mc:Choice Requires="p14">
            <p:contentPart p14:bwMode="auto" r:id="rId2">
              <p14:nvContentPartPr>
                <p14:cNvPr id="58" name="잉크 57">
                  <a:extLst>
                    <a:ext uri="{FF2B5EF4-FFF2-40B4-BE49-F238E27FC236}">
                      <a16:creationId xmlns:a16="http://schemas.microsoft.com/office/drawing/2014/main" id="{9CF28FBD-3299-448B-9B7F-68C84E20650C}"/>
                    </a:ext>
                  </a:extLst>
                </p14:cNvPr>
                <p14:cNvContentPartPr/>
                <p14:nvPr/>
              </p14:nvContentPartPr>
              <p14:xfrm>
                <a:off x="7349080" y="1161416"/>
                <a:ext cx="308160" cy="357120"/>
              </p14:xfrm>
            </p:contentPart>
          </mc:Choice>
          <mc:Fallback xmlns="">
            <p:pic>
              <p:nvPicPr>
                <p:cNvPr id="58" name="잉크 57">
                  <a:extLst>
                    <a:ext uri="{FF2B5EF4-FFF2-40B4-BE49-F238E27FC236}">
                      <a16:creationId xmlns:a16="http://schemas.microsoft.com/office/drawing/2014/main" id="{9CF28FBD-3299-448B-9B7F-68C84E20650C}"/>
                    </a:ext>
                  </a:extLst>
                </p:cNvPr>
                <p:cNvPicPr/>
                <p:nvPr/>
              </p:nvPicPr>
              <p:blipFill>
                <a:blip r:embed="rId61"/>
                <a:stretch>
                  <a:fillRect/>
                </a:stretch>
              </p:blipFill>
              <p:spPr>
                <a:xfrm>
                  <a:off x="7340440" y="1152776"/>
                  <a:ext cx="3258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잉크 58">
                  <a:extLst>
                    <a:ext uri="{FF2B5EF4-FFF2-40B4-BE49-F238E27FC236}">
                      <a16:creationId xmlns:a16="http://schemas.microsoft.com/office/drawing/2014/main" id="{42376F08-3588-4A43-9E5E-0DB8E5462BD7}"/>
                    </a:ext>
                  </a:extLst>
                </p14:cNvPr>
                <p14:cNvContentPartPr/>
                <p14:nvPr/>
              </p14:nvContentPartPr>
              <p14:xfrm>
                <a:off x="7339360" y="888896"/>
                <a:ext cx="6120" cy="134640"/>
              </p14:xfrm>
            </p:contentPart>
          </mc:Choice>
          <mc:Fallback xmlns="">
            <p:pic>
              <p:nvPicPr>
                <p:cNvPr id="59" name="잉크 58">
                  <a:extLst>
                    <a:ext uri="{FF2B5EF4-FFF2-40B4-BE49-F238E27FC236}">
                      <a16:creationId xmlns:a16="http://schemas.microsoft.com/office/drawing/2014/main" id="{42376F08-3588-4A43-9E5E-0DB8E5462BD7}"/>
                    </a:ext>
                  </a:extLst>
                </p:cNvPr>
                <p:cNvPicPr/>
                <p:nvPr/>
              </p:nvPicPr>
              <p:blipFill>
                <a:blip r:embed="rId63"/>
                <a:stretch>
                  <a:fillRect/>
                </a:stretch>
              </p:blipFill>
              <p:spPr>
                <a:xfrm>
                  <a:off x="7330720" y="880256"/>
                  <a:ext cx="237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잉크 59">
                  <a:extLst>
                    <a:ext uri="{FF2B5EF4-FFF2-40B4-BE49-F238E27FC236}">
                      <a16:creationId xmlns:a16="http://schemas.microsoft.com/office/drawing/2014/main" id="{B743EC65-909F-454F-B3F3-B4340F794D6E}"/>
                    </a:ext>
                  </a:extLst>
                </p14:cNvPr>
                <p14:cNvContentPartPr/>
                <p14:nvPr/>
              </p14:nvContentPartPr>
              <p14:xfrm>
                <a:off x="7305160" y="832376"/>
                <a:ext cx="22320" cy="2160"/>
              </p14:xfrm>
            </p:contentPart>
          </mc:Choice>
          <mc:Fallback xmlns="">
            <p:pic>
              <p:nvPicPr>
                <p:cNvPr id="60" name="잉크 59">
                  <a:extLst>
                    <a:ext uri="{FF2B5EF4-FFF2-40B4-BE49-F238E27FC236}">
                      <a16:creationId xmlns:a16="http://schemas.microsoft.com/office/drawing/2014/main" id="{B743EC65-909F-454F-B3F3-B4340F794D6E}"/>
                    </a:ext>
                  </a:extLst>
                </p:cNvPr>
                <p:cNvPicPr/>
                <p:nvPr/>
              </p:nvPicPr>
              <p:blipFill>
                <a:blip r:embed="rId65"/>
                <a:stretch>
                  <a:fillRect/>
                </a:stretch>
              </p:blipFill>
              <p:spPr>
                <a:xfrm>
                  <a:off x="7296160" y="823376"/>
                  <a:ext cx="39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잉크 60">
                  <a:extLst>
                    <a:ext uri="{FF2B5EF4-FFF2-40B4-BE49-F238E27FC236}">
                      <a16:creationId xmlns:a16="http://schemas.microsoft.com/office/drawing/2014/main" id="{17DBB964-310C-4156-ADC5-1B5D5675442E}"/>
                    </a:ext>
                  </a:extLst>
                </p14:cNvPr>
                <p14:cNvContentPartPr/>
                <p14:nvPr/>
              </p14:nvContentPartPr>
              <p14:xfrm>
                <a:off x="7417120" y="856136"/>
                <a:ext cx="83880" cy="181440"/>
              </p14:xfrm>
            </p:contentPart>
          </mc:Choice>
          <mc:Fallback xmlns="">
            <p:pic>
              <p:nvPicPr>
                <p:cNvPr id="61" name="잉크 60">
                  <a:extLst>
                    <a:ext uri="{FF2B5EF4-FFF2-40B4-BE49-F238E27FC236}">
                      <a16:creationId xmlns:a16="http://schemas.microsoft.com/office/drawing/2014/main" id="{17DBB964-310C-4156-ADC5-1B5D5675442E}"/>
                    </a:ext>
                  </a:extLst>
                </p:cNvPr>
                <p:cNvPicPr/>
                <p:nvPr/>
              </p:nvPicPr>
              <p:blipFill>
                <a:blip r:embed="rId67"/>
                <a:stretch>
                  <a:fillRect/>
                </a:stretch>
              </p:blipFill>
              <p:spPr>
                <a:xfrm>
                  <a:off x="7408120" y="847136"/>
                  <a:ext cx="101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잉크 61">
                  <a:extLst>
                    <a:ext uri="{FF2B5EF4-FFF2-40B4-BE49-F238E27FC236}">
                      <a16:creationId xmlns:a16="http://schemas.microsoft.com/office/drawing/2014/main" id="{F86FBACA-F933-4AD5-8513-5DE6AF0464F3}"/>
                    </a:ext>
                  </a:extLst>
                </p14:cNvPr>
                <p14:cNvContentPartPr/>
                <p14:nvPr/>
              </p14:nvContentPartPr>
              <p14:xfrm>
                <a:off x="7551400" y="918056"/>
                <a:ext cx="9720" cy="197280"/>
              </p14:xfrm>
            </p:contentPart>
          </mc:Choice>
          <mc:Fallback xmlns="">
            <p:pic>
              <p:nvPicPr>
                <p:cNvPr id="62" name="잉크 61">
                  <a:extLst>
                    <a:ext uri="{FF2B5EF4-FFF2-40B4-BE49-F238E27FC236}">
                      <a16:creationId xmlns:a16="http://schemas.microsoft.com/office/drawing/2014/main" id="{F86FBACA-F933-4AD5-8513-5DE6AF0464F3}"/>
                    </a:ext>
                  </a:extLst>
                </p:cNvPr>
                <p:cNvPicPr/>
                <p:nvPr/>
              </p:nvPicPr>
              <p:blipFill>
                <a:blip r:embed="rId69"/>
                <a:stretch>
                  <a:fillRect/>
                </a:stretch>
              </p:blipFill>
              <p:spPr>
                <a:xfrm>
                  <a:off x="7542400" y="909416"/>
                  <a:ext cx="27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잉크 62">
                  <a:extLst>
                    <a:ext uri="{FF2B5EF4-FFF2-40B4-BE49-F238E27FC236}">
                      <a16:creationId xmlns:a16="http://schemas.microsoft.com/office/drawing/2014/main" id="{E1375D6F-662C-44AA-AB5E-E7F95B26C367}"/>
                    </a:ext>
                  </a:extLst>
                </p14:cNvPr>
                <p14:cNvContentPartPr/>
                <p14:nvPr/>
              </p14:nvContentPartPr>
              <p14:xfrm>
                <a:off x="7551040" y="951896"/>
                <a:ext cx="82080" cy="97200"/>
              </p14:xfrm>
            </p:contentPart>
          </mc:Choice>
          <mc:Fallback xmlns="">
            <p:pic>
              <p:nvPicPr>
                <p:cNvPr id="63" name="잉크 62">
                  <a:extLst>
                    <a:ext uri="{FF2B5EF4-FFF2-40B4-BE49-F238E27FC236}">
                      <a16:creationId xmlns:a16="http://schemas.microsoft.com/office/drawing/2014/main" id="{E1375D6F-662C-44AA-AB5E-E7F95B26C367}"/>
                    </a:ext>
                  </a:extLst>
                </p:cNvPr>
                <p:cNvPicPr/>
                <p:nvPr/>
              </p:nvPicPr>
              <p:blipFill>
                <a:blip r:embed="rId71"/>
                <a:stretch>
                  <a:fillRect/>
                </a:stretch>
              </p:blipFill>
              <p:spPr>
                <a:xfrm>
                  <a:off x="7542400" y="943256"/>
                  <a:ext cx="99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잉크 63">
                  <a:extLst>
                    <a:ext uri="{FF2B5EF4-FFF2-40B4-BE49-F238E27FC236}">
                      <a16:creationId xmlns:a16="http://schemas.microsoft.com/office/drawing/2014/main" id="{25173DF4-2659-4C1C-BB0C-EA67B37915EB}"/>
                    </a:ext>
                  </a:extLst>
                </p14:cNvPr>
                <p14:cNvContentPartPr/>
                <p14:nvPr/>
              </p14:nvContentPartPr>
              <p14:xfrm>
                <a:off x="7674520" y="924896"/>
                <a:ext cx="86760" cy="97560"/>
              </p14:xfrm>
            </p:contentPart>
          </mc:Choice>
          <mc:Fallback xmlns="">
            <p:pic>
              <p:nvPicPr>
                <p:cNvPr id="64" name="잉크 63">
                  <a:extLst>
                    <a:ext uri="{FF2B5EF4-FFF2-40B4-BE49-F238E27FC236}">
                      <a16:creationId xmlns:a16="http://schemas.microsoft.com/office/drawing/2014/main" id="{25173DF4-2659-4C1C-BB0C-EA67B37915EB}"/>
                    </a:ext>
                  </a:extLst>
                </p:cNvPr>
                <p:cNvPicPr/>
                <p:nvPr/>
              </p:nvPicPr>
              <p:blipFill>
                <a:blip r:embed="rId73"/>
                <a:stretch>
                  <a:fillRect/>
                </a:stretch>
              </p:blipFill>
              <p:spPr>
                <a:xfrm>
                  <a:off x="7665880" y="915896"/>
                  <a:ext cx="104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잉크 64">
                  <a:extLst>
                    <a:ext uri="{FF2B5EF4-FFF2-40B4-BE49-F238E27FC236}">
                      <a16:creationId xmlns:a16="http://schemas.microsoft.com/office/drawing/2014/main" id="{E930135C-BE8E-4C0C-86CC-44F47227C9F8}"/>
                    </a:ext>
                  </a:extLst>
                </p14:cNvPr>
                <p14:cNvContentPartPr/>
                <p14:nvPr/>
              </p14:nvContentPartPr>
              <p14:xfrm>
                <a:off x="7807360" y="831296"/>
                <a:ext cx="11520" cy="226440"/>
              </p14:xfrm>
            </p:contentPart>
          </mc:Choice>
          <mc:Fallback xmlns="">
            <p:pic>
              <p:nvPicPr>
                <p:cNvPr id="65" name="잉크 64">
                  <a:extLst>
                    <a:ext uri="{FF2B5EF4-FFF2-40B4-BE49-F238E27FC236}">
                      <a16:creationId xmlns:a16="http://schemas.microsoft.com/office/drawing/2014/main" id="{E930135C-BE8E-4C0C-86CC-44F47227C9F8}"/>
                    </a:ext>
                  </a:extLst>
                </p:cNvPr>
                <p:cNvPicPr/>
                <p:nvPr/>
              </p:nvPicPr>
              <p:blipFill>
                <a:blip r:embed="rId75"/>
                <a:stretch>
                  <a:fillRect/>
                </a:stretch>
              </p:blipFill>
              <p:spPr>
                <a:xfrm>
                  <a:off x="7798720" y="822296"/>
                  <a:ext cx="291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잉크 65">
                  <a:extLst>
                    <a:ext uri="{FF2B5EF4-FFF2-40B4-BE49-F238E27FC236}">
                      <a16:creationId xmlns:a16="http://schemas.microsoft.com/office/drawing/2014/main" id="{E868DFB4-6FFB-4DB6-9EEB-89A86D39B450}"/>
                    </a:ext>
                  </a:extLst>
                </p14:cNvPr>
                <p14:cNvContentPartPr/>
                <p14:nvPr/>
              </p14:nvContentPartPr>
              <p14:xfrm>
                <a:off x="7760920" y="914816"/>
                <a:ext cx="100440" cy="3240"/>
              </p14:xfrm>
            </p:contentPart>
          </mc:Choice>
          <mc:Fallback xmlns="">
            <p:pic>
              <p:nvPicPr>
                <p:cNvPr id="66" name="잉크 65">
                  <a:extLst>
                    <a:ext uri="{FF2B5EF4-FFF2-40B4-BE49-F238E27FC236}">
                      <a16:creationId xmlns:a16="http://schemas.microsoft.com/office/drawing/2014/main" id="{E868DFB4-6FFB-4DB6-9EEB-89A86D39B450}"/>
                    </a:ext>
                  </a:extLst>
                </p:cNvPr>
                <p:cNvPicPr/>
                <p:nvPr/>
              </p:nvPicPr>
              <p:blipFill>
                <a:blip r:embed="rId77"/>
                <a:stretch>
                  <a:fillRect/>
                </a:stretch>
              </p:blipFill>
              <p:spPr>
                <a:xfrm>
                  <a:off x="7751920" y="905816"/>
                  <a:ext cx="118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8" name="잉크 67">
                  <a:extLst>
                    <a:ext uri="{FF2B5EF4-FFF2-40B4-BE49-F238E27FC236}">
                      <a16:creationId xmlns:a16="http://schemas.microsoft.com/office/drawing/2014/main" id="{33166205-1B46-43CB-AFE6-1F71CBF281B8}"/>
                    </a:ext>
                  </a:extLst>
                </p14:cNvPr>
                <p14:cNvContentPartPr/>
                <p14:nvPr/>
              </p14:nvContentPartPr>
              <p14:xfrm>
                <a:off x="8579560" y="1127936"/>
                <a:ext cx="280800" cy="337680"/>
              </p14:xfrm>
            </p:contentPart>
          </mc:Choice>
          <mc:Fallback xmlns="">
            <p:pic>
              <p:nvPicPr>
                <p:cNvPr id="68" name="잉크 67">
                  <a:extLst>
                    <a:ext uri="{FF2B5EF4-FFF2-40B4-BE49-F238E27FC236}">
                      <a16:creationId xmlns:a16="http://schemas.microsoft.com/office/drawing/2014/main" id="{33166205-1B46-43CB-AFE6-1F71CBF281B8}"/>
                    </a:ext>
                  </a:extLst>
                </p:cNvPr>
                <p:cNvPicPr/>
                <p:nvPr/>
              </p:nvPicPr>
              <p:blipFill>
                <a:blip r:embed="rId79"/>
                <a:stretch>
                  <a:fillRect/>
                </a:stretch>
              </p:blipFill>
              <p:spPr>
                <a:xfrm>
                  <a:off x="8570920" y="1119296"/>
                  <a:ext cx="298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9" name="잉크 68">
                  <a:extLst>
                    <a:ext uri="{FF2B5EF4-FFF2-40B4-BE49-F238E27FC236}">
                      <a16:creationId xmlns:a16="http://schemas.microsoft.com/office/drawing/2014/main" id="{10A9AA90-61BB-4A29-BFBB-7E4809BDF1D1}"/>
                    </a:ext>
                  </a:extLst>
                </p14:cNvPr>
                <p14:cNvContentPartPr/>
                <p14:nvPr/>
              </p14:nvContentPartPr>
              <p14:xfrm>
                <a:off x="7661920" y="1297136"/>
                <a:ext cx="918720" cy="50040"/>
              </p14:xfrm>
            </p:contentPart>
          </mc:Choice>
          <mc:Fallback xmlns="">
            <p:pic>
              <p:nvPicPr>
                <p:cNvPr id="69" name="잉크 68">
                  <a:extLst>
                    <a:ext uri="{FF2B5EF4-FFF2-40B4-BE49-F238E27FC236}">
                      <a16:creationId xmlns:a16="http://schemas.microsoft.com/office/drawing/2014/main" id="{10A9AA90-61BB-4A29-BFBB-7E4809BDF1D1}"/>
                    </a:ext>
                  </a:extLst>
                </p:cNvPr>
                <p:cNvPicPr/>
                <p:nvPr/>
              </p:nvPicPr>
              <p:blipFill>
                <a:blip r:embed="rId81"/>
                <a:stretch>
                  <a:fillRect/>
                </a:stretch>
              </p:blipFill>
              <p:spPr>
                <a:xfrm>
                  <a:off x="7653280" y="1288136"/>
                  <a:ext cx="936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잉크 70">
                  <a:extLst>
                    <a:ext uri="{FF2B5EF4-FFF2-40B4-BE49-F238E27FC236}">
                      <a16:creationId xmlns:a16="http://schemas.microsoft.com/office/drawing/2014/main" id="{2F4B502B-D38E-4C01-A3D7-0B732733FFE6}"/>
                    </a:ext>
                  </a:extLst>
                </p14:cNvPr>
                <p14:cNvContentPartPr/>
                <p14:nvPr/>
              </p14:nvContentPartPr>
              <p14:xfrm>
                <a:off x="8142160" y="1067816"/>
                <a:ext cx="131040" cy="162720"/>
              </p14:xfrm>
            </p:contentPart>
          </mc:Choice>
          <mc:Fallback xmlns="">
            <p:pic>
              <p:nvPicPr>
                <p:cNvPr id="71" name="잉크 70">
                  <a:extLst>
                    <a:ext uri="{FF2B5EF4-FFF2-40B4-BE49-F238E27FC236}">
                      <a16:creationId xmlns:a16="http://schemas.microsoft.com/office/drawing/2014/main" id="{2F4B502B-D38E-4C01-A3D7-0B732733FFE6}"/>
                    </a:ext>
                  </a:extLst>
                </p:cNvPr>
                <p:cNvPicPr/>
                <p:nvPr/>
              </p:nvPicPr>
              <p:blipFill>
                <a:blip r:embed="rId83"/>
                <a:stretch>
                  <a:fillRect/>
                </a:stretch>
              </p:blipFill>
              <p:spPr>
                <a:xfrm>
                  <a:off x="8133160" y="1058816"/>
                  <a:ext cx="1486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잉크 71">
                  <a:extLst>
                    <a:ext uri="{FF2B5EF4-FFF2-40B4-BE49-F238E27FC236}">
                      <a16:creationId xmlns:a16="http://schemas.microsoft.com/office/drawing/2014/main" id="{F5F73B28-AE98-4B1C-AE14-31C1517CC2E8}"/>
                    </a:ext>
                  </a:extLst>
                </p14:cNvPr>
                <p14:cNvContentPartPr/>
                <p14:nvPr/>
              </p14:nvContentPartPr>
              <p14:xfrm>
                <a:off x="8212360" y="1532936"/>
                <a:ext cx="123480" cy="208440"/>
              </p14:xfrm>
            </p:contentPart>
          </mc:Choice>
          <mc:Fallback xmlns="">
            <p:pic>
              <p:nvPicPr>
                <p:cNvPr id="72" name="잉크 71">
                  <a:extLst>
                    <a:ext uri="{FF2B5EF4-FFF2-40B4-BE49-F238E27FC236}">
                      <a16:creationId xmlns:a16="http://schemas.microsoft.com/office/drawing/2014/main" id="{F5F73B28-AE98-4B1C-AE14-31C1517CC2E8}"/>
                    </a:ext>
                  </a:extLst>
                </p:cNvPr>
                <p:cNvPicPr/>
                <p:nvPr/>
              </p:nvPicPr>
              <p:blipFill>
                <a:blip r:embed="rId85"/>
                <a:stretch>
                  <a:fillRect/>
                </a:stretch>
              </p:blipFill>
              <p:spPr>
                <a:xfrm>
                  <a:off x="8203720" y="1524296"/>
                  <a:ext cx="141120" cy="22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4" name="잉크 73">
                <a:extLst>
                  <a:ext uri="{FF2B5EF4-FFF2-40B4-BE49-F238E27FC236}">
                    <a16:creationId xmlns:a16="http://schemas.microsoft.com/office/drawing/2014/main" id="{6D1F6725-94D6-47EE-A53E-BC3889A2EDC4}"/>
                  </a:ext>
                </a:extLst>
              </p14:cNvPr>
              <p14:cNvContentPartPr/>
              <p14:nvPr/>
            </p14:nvContentPartPr>
            <p14:xfrm>
              <a:off x="8893840" y="1244576"/>
              <a:ext cx="455400" cy="43920"/>
            </p14:xfrm>
          </p:contentPart>
        </mc:Choice>
        <mc:Fallback xmlns="">
          <p:pic>
            <p:nvPicPr>
              <p:cNvPr id="74" name="잉크 73">
                <a:extLst>
                  <a:ext uri="{FF2B5EF4-FFF2-40B4-BE49-F238E27FC236}">
                    <a16:creationId xmlns:a16="http://schemas.microsoft.com/office/drawing/2014/main" id="{6D1F6725-94D6-47EE-A53E-BC3889A2EDC4}"/>
                  </a:ext>
                </a:extLst>
              </p:cNvPr>
              <p:cNvPicPr/>
              <p:nvPr/>
            </p:nvPicPr>
            <p:blipFill>
              <a:blip r:embed="rId87"/>
              <a:stretch>
                <a:fillRect/>
              </a:stretch>
            </p:blipFill>
            <p:spPr>
              <a:xfrm>
                <a:off x="8885200" y="1235576"/>
                <a:ext cx="473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잉크 74">
                <a:extLst>
                  <a:ext uri="{FF2B5EF4-FFF2-40B4-BE49-F238E27FC236}">
                    <a16:creationId xmlns:a16="http://schemas.microsoft.com/office/drawing/2014/main" id="{E2F4D512-8234-4B2F-9A9F-6138599F2D5D}"/>
                  </a:ext>
                </a:extLst>
              </p14:cNvPr>
              <p14:cNvContentPartPr/>
              <p14:nvPr/>
            </p14:nvContentPartPr>
            <p14:xfrm>
              <a:off x="9283000" y="1166816"/>
              <a:ext cx="101160" cy="247680"/>
            </p14:xfrm>
          </p:contentPart>
        </mc:Choice>
        <mc:Fallback xmlns="">
          <p:pic>
            <p:nvPicPr>
              <p:cNvPr id="75" name="잉크 74">
                <a:extLst>
                  <a:ext uri="{FF2B5EF4-FFF2-40B4-BE49-F238E27FC236}">
                    <a16:creationId xmlns:a16="http://schemas.microsoft.com/office/drawing/2014/main" id="{E2F4D512-8234-4B2F-9A9F-6138599F2D5D}"/>
                  </a:ext>
                </a:extLst>
              </p:cNvPr>
              <p:cNvPicPr/>
              <p:nvPr/>
            </p:nvPicPr>
            <p:blipFill>
              <a:blip r:embed="rId89"/>
              <a:stretch>
                <a:fillRect/>
              </a:stretch>
            </p:blipFill>
            <p:spPr>
              <a:xfrm>
                <a:off x="9274000" y="1158176"/>
                <a:ext cx="118800" cy="265320"/>
              </a:xfrm>
              <a:prstGeom prst="rect">
                <a:avLst/>
              </a:prstGeom>
            </p:spPr>
          </p:pic>
        </mc:Fallback>
      </mc:AlternateContent>
      <p:pic>
        <p:nvPicPr>
          <p:cNvPr id="2" name="그림 1">
            <a:extLst>
              <a:ext uri="{FF2B5EF4-FFF2-40B4-BE49-F238E27FC236}">
                <a16:creationId xmlns:a16="http://schemas.microsoft.com/office/drawing/2014/main" id="{3619BEE0-A99D-4439-8FA3-A2052DDB06AD}"/>
              </a:ext>
            </a:extLst>
          </p:cNvPr>
          <p:cNvPicPr>
            <a:picLocks noChangeAspect="1"/>
          </p:cNvPicPr>
          <p:nvPr/>
        </p:nvPicPr>
        <p:blipFill>
          <a:blip r:embed="rId90"/>
          <a:stretch>
            <a:fillRect/>
          </a:stretch>
        </p:blipFill>
        <p:spPr>
          <a:xfrm>
            <a:off x="199923" y="318183"/>
            <a:ext cx="11706225" cy="5353050"/>
          </a:xfrm>
          <a:prstGeom prst="rect">
            <a:avLst/>
          </a:prstGeom>
        </p:spPr>
      </p:pic>
    </p:spTree>
    <p:extLst>
      <p:ext uri="{BB962C8B-B14F-4D97-AF65-F5344CB8AC3E}">
        <p14:creationId xmlns:p14="http://schemas.microsoft.com/office/powerpoint/2010/main" val="326713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81BBD25-5631-425F-983D-885218282E1C}"/>
              </a:ext>
            </a:extLst>
          </p:cNvPr>
          <p:cNvPicPr>
            <a:picLocks noChangeAspect="1"/>
          </p:cNvPicPr>
          <p:nvPr/>
        </p:nvPicPr>
        <p:blipFill>
          <a:blip r:embed="rId2"/>
          <a:stretch>
            <a:fillRect/>
          </a:stretch>
        </p:blipFill>
        <p:spPr>
          <a:xfrm>
            <a:off x="447964" y="430645"/>
            <a:ext cx="7010400" cy="4648200"/>
          </a:xfrm>
          <a:prstGeom prst="rect">
            <a:avLst/>
          </a:prstGeom>
        </p:spPr>
      </p:pic>
      <p:grpSp>
        <p:nvGrpSpPr>
          <p:cNvPr id="76" name="그룹 75">
            <a:extLst>
              <a:ext uri="{FF2B5EF4-FFF2-40B4-BE49-F238E27FC236}">
                <a16:creationId xmlns:a16="http://schemas.microsoft.com/office/drawing/2014/main" id="{5E5B007F-435E-4F7F-B789-62F63EA65119}"/>
              </a:ext>
            </a:extLst>
          </p:cNvPr>
          <p:cNvGrpSpPr/>
          <p:nvPr/>
        </p:nvGrpSpPr>
        <p:grpSpPr>
          <a:xfrm>
            <a:off x="3723895" y="1963276"/>
            <a:ext cx="5832720" cy="2869920"/>
            <a:chOff x="3723895" y="1963276"/>
            <a:chExt cx="5832720" cy="2869920"/>
          </a:xfrm>
        </p:grpSpPr>
        <mc:AlternateContent xmlns:mc="http://schemas.openxmlformats.org/markup-compatibility/2006" xmlns:p14="http://schemas.microsoft.com/office/powerpoint/2010/main">
          <mc:Choice Requires="p14">
            <p:contentPart p14:bwMode="auto" r:id="rId3">
              <p14:nvContentPartPr>
                <p14:cNvPr id="3" name="잉크 2">
                  <a:extLst>
                    <a:ext uri="{FF2B5EF4-FFF2-40B4-BE49-F238E27FC236}">
                      <a16:creationId xmlns:a16="http://schemas.microsoft.com/office/drawing/2014/main" id="{0F783161-215A-4675-8CAF-ADC41C31F322}"/>
                    </a:ext>
                  </a:extLst>
                </p14:cNvPr>
                <p14:cNvContentPartPr/>
                <p14:nvPr/>
              </p14:nvContentPartPr>
              <p14:xfrm>
                <a:off x="5671135" y="2200516"/>
                <a:ext cx="1517040" cy="262080"/>
              </p14:xfrm>
            </p:contentPart>
          </mc:Choice>
          <mc:Fallback xmlns="">
            <p:pic>
              <p:nvPicPr>
                <p:cNvPr id="3" name="잉크 2">
                  <a:extLst>
                    <a:ext uri="{FF2B5EF4-FFF2-40B4-BE49-F238E27FC236}">
                      <a16:creationId xmlns:a16="http://schemas.microsoft.com/office/drawing/2014/main" id="{0F783161-215A-4675-8CAF-ADC41C31F322}"/>
                    </a:ext>
                  </a:extLst>
                </p:cNvPr>
                <p:cNvPicPr/>
                <p:nvPr/>
              </p:nvPicPr>
              <p:blipFill>
                <a:blip r:embed="rId4"/>
                <a:stretch>
                  <a:fillRect/>
                </a:stretch>
              </p:blipFill>
              <p:spPr>
                <a:xfrm>
                  <a:off x="5662135" y="2191516"/>
                  <a:ext cx="1534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잉크 3">
                  <a:extLst>
                    <a:ext uri="{FF2B5EF4-FFF2-40B4-BE49-F238E27FC236}">
                      <a16:creationId xmlns:a16="http://schemas.microsoft.com/office/drawing/2014/main" id="{BD06AC43-E801-4D8D-B32A-3D7E10D654D8}"/>
                    </a:ext>
                  </a:extLst>
                </p14:cNvPr>
                <p14:cNvContentPartPr/>
                <p14:nvPr/>
              </p14:nvContentPartPr>
              <p14:xfrm>
                <a:off x="7081615" y="2119876"/>
                <a:ext cx="157680" cy="428040"/>
              </p14:xfrm>
            </p:contentPart>
          </mc:Choice>
          <mc:Fallback xmlns="">
            <p:pic>
              <p:nvPicPr>
                <p:cNvPr id="4" name="잉크 3">
                  <a:extLst>
                    <a:ext uri="{FF2B5EF4-FFF2-40B4-BE49-F238E27FC236}">
                      <a16:creationId xmlns:a16="http://schemas.microsoft.com/office/drawing/2014/main" id="{BD06AC43-E801-4D8D-B32A-3D7E10D654D8}"/>
                    </a:ext>
                  </a:extLst>
                </p:cNvPr>
                <p:cNvPicPr/>
                <p:nvPr/>
              </p:nvPicPr>
              <p:blipFill>
                <a:blip r:embed="rId6"/>
                <a:stretch>
                  <a:fillRect/>
                </a:stretch>
              </p:blipFill>
              <p:spPr>
                <a:xfrm>
                  <a:off x="7072615" y="2110876"/>
                  <a:ext cx="1753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잉크 5">
                  <a:extLst>
                    <a:ext uri="{FF2B5EF4-FFF2-40B4-BE49-F238E27FC236}">
                      <a16:creationId xmlns:a16="http://schemas.microsoft.com/office/drawing/2014/main" id="{87DFE357-DBE8-4647-979B-99B31A43AA9F}"/>
                    </a:ext>
                  </a:extLst>
                </p14:cNvPr>
                <p14:cNvContentPartPr/>
                <p14:nvPr/>
              </p14:nvContentPartPr>
              <p14:xfrm>
                <a:off x="7398775" y="2079916"/>
                <a:ext cx="244800" cy="49680"/>
              </p14:xfrm>
            </p:contentPart>
          </mc:Choice>
          <mc:Fallback xmlns="">
            <p:pic>
              <p:nvPicPr>
                <p:cNvPr id="6" name="잉크 5">
                  <a:extLst>
                    <a:ext uri="{FF2B5EF4-FFF2-40B4-BE49-F238E27FC236}">
                      <a16:creationId xmlns:a16="http://schemas.microsoft.com/office/drawing/2014/main" id="{87DFE357-DBE8-4647-979B-99B31A43AA9F}"/>
                    </a:ext>
                  </a:extLst>
                </p:cNvPr>
                <p:cNvPicPr/>
                <p:nvPr/>
              </p:nvPicPr>
              <p:blipFill>
                <a:blip r:embed="rId8"/>
                <a:stretch>
                  <a:fillRect/>
                </a:stretch>
              </p:blipFill>
              <p:spPr>
                <a:xfrm>
                  <a:off x="7390135" y="2071276"/>
                  <a:ext cx="2624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잉크 6">
                  <a:extLst>
                    <a:ext uri="{FF2B5EF4-FFF2-40B4-BE49-F238E27FC236}">
                      <a16:creationId xmlns:a16="http://schemas.microsoft.com/office/drawing/2014/main" id="{416DAFED-8578-449A-B8B8-CB5AF2B5B6D3}"/>
                    </a:ext>
                  </a:extLst>
                </p14:cNvPr>
                <p14:cNvContentPartPr/>
                <p14:nvPr/>
              </p14:nvContentPartPr>
              <p14:xfrm>
                <a:off x="7476535" y="2116636"/>
                <a:ext cx="190800" cy="171000"/>
              </p14:xfrm>
            </p:contentPart>
          </mc:Choice>
          <mc:Fallback xmlns="">
            <p:pic>
              <p:nvPicPr>
                <p:cNvPr id="7" name="잉크 6">
                  <a:extLst>
                    <a:ext uri="{FF2B5EF4-FFF2-40B4-BE49-F238E27FC236}">
                      <a16:creationId xmlns:a16="http://schemas.microsoft.com/office/drawing/2014/main" id="{416DAFED-8578-449A-B8B8-CB5AF2B5B6D3}"/>
                    </a:ext>
                  </a:extLst>
                </p:cNvPr>
                <p:cNvPicPr/>
                <p:nvPr/>
              </p:nvPicPr>
              <p:blipFill>
                <a:blip r:embed="rId10"/>
                <a:stretch>
                  <a:fillRect/>
                </a:stretch>
              </p:blipFill>
              <p:spPr>
                <a:xfrm>
                  <a:off x="7467535" y="2107636"/>
                  <a:ext cx="2084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잉크 7">
                  <a:extLst>
                    <a:ext uri="{FF2B5EF4-FFF2-40B4-BE49-F238E27FC236}">
                      <a16:creationId xmlns:a16="http://schemas.microsoft.com/office/drawing/2014/main" id="{B4BAF3EF-2F63-4E3A-8F1F-53E9F76C314E}"/>
                    </a:ext>
                  </a:extLst>
                </p14:cNvPr>
                <p14:cNvContentPartPr/>
                <p14:nvPr/>
              </p14:nvContentPartPr>
              <p14:xfrm>
                <a:off x="7751215" y="2033836"/>
                <a:ext cx="55800" cy="303120"/>
              </p14:xfrm>
            </p:contentPart>
          </mc:Choice>
          <mc:Fallback xmlns="">
            <p:pic>
              <p:nvPicPr>
                <p:cNvPr id="8" name="잉크 7">
                  <a:extLst>
                    <a:ext uri="{FF2B5EF4-FFF2-40B4-BE49-F238E27FC236}">
                      <a16:creationId xmlns:a16="http://schemas.microsoft.com/office/drawing/2014/main" id="{B4BAF3EF-2F63-4E3A-8F1F-53E9F76C314E}"/>
                    </a:ext>
                  </a:extLst>
                </p:cNvPr>
                <p:cNvPicPr/>
                <p:nvPr/>
              </p:nvPicPr>
              <p:blipFill>
                <a:blip r:embed="rId12"/>
                <a:stretch>
                  <a:fillRect/>
                </a:stretch>
              </p:blipFill>
              <p:spPr>
                <a:xfrm>
                  <a:off x="7742215" y="2025196"/>
                  <a:ext cx="734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잉크 8">
                  <a:extLst>
                    <a:ext uri="{FF2B5EF4-FFF2-40B4-BE49-F238E27FC236}">
                      <a16:creationId xmlns:a16="http://schemas.microsoft.com/office/drawing/2014/main" id="{49241B04-3909-40E7-92F9-604DF5E86F07}"/>
                    </a:ext>
                  </a:extLst>
                </p14:cNvPr>
                <p14:cNvContentPartPr/>
                <p14:nvPr/>
              </p14:nvContentPartPr>
              <p14:xfrm>
                <a:off x="7780375" y="2107636"/>
                <a:ext cx="115200" cy="23400"/>
              </p14:xfrm>
            </p:contentPart>
          </mc:Choice>
          <mc:Fallback xmlns="">
            <p:pic>
              <p:nvPicPr>
                <p:cNvPr id="9" name="잉크 8">
                  <a:extLst>
                    <a:ext uri="{FF2B5EF4-FFF2-40B4-BE49-F238E27FC236}">
                      <a16:creationId xmlns:a16="http://schemas.microsoft.com/office/drawing/2014/main" id="{49241B04-3909-40E7-92F9-604DF5E86F07}"/>
                    </a:ext>
                  </a:extLst>
                </p:cNvPr>
                <p:cNvPicPr/>
                <p:nvPr/>
              </p:nvPicPr>
              <p:blipFill>
                <a:blip r:embed="rId14"/>
                <a:stretch>
                  <a:fillRect/>
                </a:stretch>
              </p:blipFill>
              <p:spPr>
                <a:xfrm>
                  <a:off x="7771735" y="2098636"/>
                  <a:ext cx="132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잉크 9">
                  <a:extLst>
                    <a:ext uri="{FF2B5EF4-FFF2-40B4-BE49-F238E27FC236}">
                      <a16:creationId xmlns:a16="http://schemas.microsoft.com/office/drawing/2014/main" id="{E2D8823A-0F4E-48BA-928F-8655EAC1B6F2}"/>
                    </a:ext>
                  </a:extLst>
                </p14:cNvPr>
                <p14:cNvContentPartPr/>
                <p14:nvPr/>
              </p14:nvContentPartPr>
              <p14:xfrm>
                <a:off x="7670215" y="2334076"/>
                <a:ext cx="221400" cy="132480"/>
              </p14:xfrm>
            </p:contentPart>
          </mc:Choice>
          <mc:Fallback xmlns="">
            <p:pic>
              <p:nvPicPr>
                <p:cNvPr id="10" name="잉크 9">
                  <a:extLst>
                    <a:ext uri="{FF2B5EF4-FFF2-40B4-BE49-F238E27FC236}">
                      <a16:creationId xmlns:a16="http://schemas.microsoft.com/office/drawing/2014/main" id="{E2D8823A-0F4E-48BA-928F-8655EAC1B6F2}"/>
                    </a:ext>
                  </a:extLst>
                </p:cNvPr>
                <p:cNvPicPr/>
                <p:nvPr/>
              </p:nvPicPr>
              <p:blipFill>
                <a:blip r:embed="rId16"/>
                <a:stretch>
                  <a:fillRect/>
                </a:stretch>
              </p:blipFill>
              <p:spPr>
                <a:xfrm>
                  <a:off x="7661215" y="2325076"/>
                  <a:ext cx="239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잉크 10">
                  <a:extLst>
                    <a:ext uri="{FF2B5EF4-FFF2-40B4-BE49-F238E27FC236}">
                      <a16:creationId xmlns:a16="http://schemas.microsoft.com/office/drawing/2014/main" id="{9E23EFA5-2B47-4708-B5A4-2370EB031769}"/>
                    </a:ext>
                  </a:extLst>
                </p14:cNvPr>
                <p14:cNvContentPartPr/>
                <p14:nvPr/>
              </p14:nvContentPartPr>
              <p14:xfrm>
                <a:off x="7929055" y="1999276"/>
                <a:ext cx="62280" cy="42480"/>
              </p14:xfrm>
            </p:contentPart>
          </mc:Choice>
          <mc:Fallback xmlns="">
            <p:pic>
              <p:nvPicPr>
                <p:cNvPr id="11" name="잉크 10">
                  <a:extLst>
                    <a:ext uri="{FF2B5EF4-FFF2-40B4-BE49-F238E27FC236}">
                      <a16:creationId xmlns:a16="http://schemas.microsoft.com/office/drawing/2014/main" id="{9E23EFA5-2B47-4708-B5A4-2370EB031769}"/>
                    </a:ext>
                  </a:extLst>
                </p:cNvPr>
                <p:cNvPicPr/>
                <p:nvPr/>
              </p:nvPicPr>
              <p:blipFill>
                <a:blip r:embed="rId18"/>
                <a:stretch>
                  <a:fillRect/>
                </a:stretch>
              </p:blipFill>
              <p:spPr>
                <a:xfrm>
                  <a:off x="7920055" y="1990276"/>
                  <a:ext cx="79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잉크 11">
                  <a:extLst>
                    <a:ext uri="{FF2B5EF4-FFF2-40B4-BE49-F238E27FC236}">
                      <a16:creationId xmlns:a16="http://schemas.microsoft.com/office/drawing/2014/main" id="{49C924FF-097B-4B1B-B675-7985CB545A5D}"/>
                    </a:ext>
                  </a:extLst>
                </p14:cNvPr>
                <p14:cNvContentPartPr/>
                <p14:nvPr/>
              </p14:nvContentPartPr>
              <p14:xfrm>
                <a:off x="7932295" y="2056876"/>
                <a:ext cx="250200" cy="174960"/>
              </p14:xfrm>
            </p:contentPart>
          </mc:Choice>
          <mc:Fallback xmlns="">
            <p:pic>
              <p:nvPicPr>
                <p:cNvPr id="12" name="잉크 11">
                  <a:extLst>
                    <a:ext uri="{FF2B5EF4-FFF2-40B4-BE49-F238E27FC236}">
                      <a16:creationId xmlns:a16="http://schemas.microsoft.com/office/drawing/2014/main" id="{49C924FF-097B-4B1B-B675-7985CB545A5D}"/>
                    </a:ext>
                  </a:extLst>
                </p:cNvPr>
                <p:cNvPicPr/>
                <p:nvPr/>
              </p:nvPicPr>
              <p:blipFill>
                <a:blip r:embed="rId20"/>
                <a:stretch>
                  <a:fillRect/>
                </a:stretch>
              </p:blipFill>
              <p:spPr>
                <a:xfrm>
                  <a:off x="7923295" y="2047876"/>
                  <a:ext cx="267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잉크 12">
                  <a:extLst>
                    <a:ext uri="{FF2B5EF4-FFF2-40B4-BE49-F238E27FC236}">
                      <a16:creationId xmlns:a16="http://schemas.microsoft.com/office/drawing/2014/main" id="{4616577F-7A3B-4819-BA1E-E37B1E3ACEE9}"/>
                    </a:ext>
                  </a:extLst>
                </p14:cNvPr>
                <p14:cNvContentPartPr/>
                <p14:nvPr/>
              </p14:nvContentPartPr>
              <p14:xfrm>
                <a:off x="7998175" y="2156596"/>
                <a:ext cx="257400" cy="75600"/>
              </p14:xfrm>
            </p:contentPart>
          </mc:Choice>
          <mc:Fallback xmlns="">
            <p:pic>
              <p:nvPicPr>
                <p:cNvPr id="13" name="잉크 12">
                  <a:extLst>
                    <a:ext uri="{FF2B5EF4-FFF2-40B4-BE49-F238E27FC236}">
                      <a16:creationId xmlns:a16="http://schemas.microsoft.com/office/drawing/2014/main" id="{4616577F-7A3B-4819-BA1E-E37B1E3ACEE9}"/>
                    </a:ext>
                  </a:extLst>
                </p:cNvPr>
                <p:cNvPicPr/>
                <p:nvPr/>
              </p:nvPicPr>
              <p:blipFill>
                <a:blip r:embed="rId22"/>
                <a:stretch>
                  <a:fillRect/>
                </a:stretch>
              </p:blipFill>
              <p:spPr>
                <a:xfrm>
                  <a:off x="7989535" y="2147956"/>
                  <a:ext cx="275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잉크 14">
                  <a:extLst>
                    <a:ext uri="{FF2B5EF4-FFF2-40B4-BE49-F238E27FC236}">
                      <a16:creationId xmlns:a16="http://schemas.microsoft.com/office/drawing/2014/main" id="{C361F300-3ADE-4804-961C-CCB55837A95E}"/>
                    </a:ext>
                  </a:extLst>
                </p14:cNvPr>
                <p14:cNvContentPartPr/>
                <p14:nvPr/>
              </p14:nvContentPartPr>
              <p14:xfrm>
                <a:off x="8052175" y="2312476"/>
                <a:ext cx="169560" cy="117720"/>
              </p14:xfrm>
            </p:contentPart>
          </mc:Choice>
          <mc:Fallback xmlns="">
            <p:pic>
              <p:nvPicPr>
                <p:cNvPr id="15" name="잉크 14">
                  <a:extLst>
                    <a:ext uri="{FF2B5EF4-FFF2-40B4-BE49-F238E27FC236}">
                      <a16:creationId xmlns:a16="http://schemas.microsoft.com/office/drawing/2014/main" id="{C361F300-3ADE-4804-961C-CCB55837A95E}"/>
                    </a:ext>
                  </a:extLst>
                </p:cNvPr>
                <p:cNvPicPr/>
                <p:nvPr/>
              </p:nvPicPr>
              <p:blipFill>
                <a:blip r:embed="rId24"/>
                <a:stretch>
                  <a:fillRect/>
                </a:stretch>
              </p:blipFill>
              <p:spPr>
                <a:xfrm>
                  <a:off x="8043535" y="2303836"/>
                  <a:ext cx="187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잉크 15">
                  <a:extLst>
                    <a:ext uri="{FF2B5EF4-FFF2-40B4-BE49-F238E27FC236}">
                      <a16:creationId xmlns:a16="http://schemas.microsoft.com/office/drawing/2014/main" id="{B94805E7-DE8E-4097-978B-BF9DB07D299A}"/>
                    </a:ext>
                  </a:extLst>
                </p14:cNvPr>
                <p14:cNvContentPartPr/>
                <p14:nvPr/>
              </p14:nvContentPartPr>
              <p14:xfrm>
                <a:off x="8445295" y="2005036"/>
                <a:ext cx="38520" cy="147240"/>
              </p14:xfrm>
            </p:contentPart>
          </mc:Choice>
          <mc:Fallback xmlns="">
            <p:pic>
              <p:nvPicPr>
                <p:cNvPr id="16" name="잉크 15">
                  <a:extLst>
                    <a:ext uri="{FF2B5EF4-FFF2-40B4-BE49-F238E27FC236}">
                      <a16:creationId xmlns:a16="http://schemas.microsoft.com/office/drawing/2014/main" id="{B94805E7-DE8E-4097-978B-BF9DB07D299A}"/>
                    </a:ext>
                  </a:extLst>
                </p:cNvPr>
                <p:cNvPicPr/>
                <p:nvPr/>
              </p:nvPicPr>
              <p:blipFill>
                <a:blip r:embed="rId26"/>
                <a:stretch>
                  <a:fillRect/>
                </a:stretch>
              </p:blipFill>
              <p:spPr>
                <a:xfrm>
                  <a:off x="8436295" y="1996036"/>
                  <a:ext cx="561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잉크 16">
                  <a:extLst>
                    <a:ext uri="{FF2B5EF4-FFF2-40B4-BE49-F238E27FC236}">
                      <a16:creationId xmlns:a16="http://schemas.microsoft.com/office/drawing/2014/main" id="{BAC4F287-2826-4959-9B5C-D466134E210E}"/>
                    </a:ext>
                  </a:extLst>
                </p14:cNvPr>
                <p14:cNvContentPartPr/>
                <p14:nvPr/>
              </p14:nvContentPartPr>
              <p14:xfrm>
                <a:off x="8449975" y="1969396"/>
                <a:ext cx="189360" cy="150840"/>
              </p14:xfrm>
            </p:contentPart>
          </mc:Choice>
          <mc:Fallback xmlns="">
            <p:pic>
              <p:nvPicPr>
                <p:cNvPr id="17" name="잉크 16">
                  <a:extLst>
                    <a:ext uri="{FF2B5EF4-FFF2-40B4-BE49-F238E27FC236}">
                      <a16:creationId xmlns:a16="http://schemas.microsoft.com/office/drawing/2014/main" id="{BAC4F287-2826-4959-9B5C-D466134E210E}"/>
                    </a:ext>
                  </a:extLst>
                </p:cNvPr>
                <p:cNvPicPr/>
                <p:nvPr/>
              </p:nvPicPr>
              <p:blipFill>
                <a:blip r:embed="rId28"/>
                <a:stretch>
                  <a:fillRect/>
                </a:stretch>
              </p:blipFill>
              <p:spPr>
                <a:xfrm>
                  <a:off x="8441335" y="1960756"/>
                  <a:ext cx="207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잉크 17">
                  <a:extLst>
                    <a:ext uri="{FF2B5EF4-FFF2-40B4-BE49-F238E27FC236}">
                      <a16:creationId xmlns:a16="http://schemas.microsoft.com/office/drawing/2014/main" id="{A157B8B6-F0DB-4F96-BE9D-0F76EF3E3309}"/>
                    </a:ext>
                  </a:extLst>
                </p14:cNvPr>
                <p14:cNvContentPartPr/>
                <p14:nvPr/>
              </p14:nvContentPartPr>
              <p14:xfrm>
                <a:off x="8471935" y="2093236"/>
                <a:ext cx="207720" cy="96120"/>
              </p14:xfrm>
            </p:contentPart>
          </mc:Choice>
          <mc:Fallback xmlns="">
            <p:pic>
              <p:nvPicPr>
                <p:cNvPr id="18" name="잉크 17">
                  <a:extLst>
                    <a:ext uri="{FF2B5EF4-FFF2-40B4-BE49-F238E27FC236}">
                      <a16:creationId xmlns:a16="http://schemas.microsoft.com/office/drawing/2014/main" id="{A157B8B6-F0DB-4F96-BE9D-0F76EF3E3309}"/>
                    </a:ext>
                  </a:extLst>
                </p:cNvPr>
                <p:cNvPicPr/>
                <p:nvPr/>
              </p:nvPicPr>
              <p:blipFill>
                <a:blip r:embed="rId30"/>
                <a:stretch>
                  <a:fillRect/>
                </a:stretch>
              </p:blipFill>
              <p:spPr>
                <a:xfrm>
                  <a:off x="8463295" y="2084236"/>
                  <a:ext cx="225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잉크 18">
                  <a:extLst>
                    <a:ext uri="{FF2B5EF4-FFF2-40B4-BE49-F238E27FC236}">
                      <a16:creationId xmlns:a16="http://schemas.microsoft.com/office/drawing/2014/main" id="{8318117F-A6F3-4E56-B4F8-0BB2C36007E3}"/>
                    </a:ext>
                  </a:extLst>
                </p14:cNvPr>
                <p14:cNvContentPartPr/>
                <p14:nvPr/>
              </p14:nvContentPartPr>
              <p14:xfrm>
                <a:off x="8518015" y="2168476"/>
                <a:ext cx="180720" cy="183960"/>
              </p14:xfrm>
            </p:contentPart>
          </mc:Choice>
          <mc:Fallback xmlns="">
            <p:pic>
              <p:nvPicPr>
                <p:cNvPr id="19" name="잉크 18">
                  <a:extLst>
                    <a:ext uri="{FF2B5EF4-FFF2-40B4-BE49-F238E27FC236}">
                      <a16:creationId xmlns:a16="http://schemas.microsoft.com/office/drawing/2014/main" id="{8318117F-A6F3-4E56-B4F8-0BB2C36007E3}"/>
                    </a:ext>
                  </a:extLst>
                </p:cNvPr>
                <p:cNvPicPr/>
                <p:nvPr/>
              </p:nvPicPr>
              <p:blipFill>
                <a:blip r:embed="rId32"/>
                <a:stretch>
                  <a:fillRect/>
                </a:stretch>
              </p:blipFill>
              <p:spPr>
                <a:xfrm>
                  <a:off x="8509015" y="2159476"/>
                  <a:ext cx="198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잉크 19">
                  <a:extLst>
                    <a:ext uri="{FF2B5EF4-FFF2-40B4-BE49-F238E27FC236}">
                      <a16:creationId xmlns:a16="http://schemas.microsoft.com/office/drawing/2014/main" id="{FB1EDD38-594C-440E-AC74-570DF4FF5BCA}"/>
                    </a:ext>
                  </a:extLst>
                </p14:cNvPr>
                <p14:cNvContentPartPr/>
                <p14:nvPr/>
              </p14:nvContentPartPr>
              <p14:xfrm>
                <a:off x="8743735" y="2014036"/>
                <a:ext cx="172800" cy="230400"/>
              </p14:xfrm>
            </p:contentPart>
          </mc:Choice>
          <mc:Fallback xmlns="">
            <p:pic>
              <p:nvPicPr>
                <p:cNvPr id="20" name="잉크 19">
                  <a:extLst>
                    <a:ext uri="{FF2B5EF4-FFF2-40B4-BE49-F238E27FC236}">
                      <a16:creationId xmlns:a16="http://schemas.microsoft.com/office/drawing/2014/main" id="{FB1EDD38-594C-440E-AC74-570DF4FF5BCA}"/>
                    </a:ext>
                  </a:extLst>
                </p:cNvPr>
                <p:cNvPicPr/>
                <p:nvPr/>
              </p:nvPicPr>
              <p:blipFill>
                <a:blip r:embed="rId34"/>
                <a:stretch>
                  <a:fillRect/>
                </a:stretch>
              </p:blipFill>
              <p:spPr>
                <a:xfrm>
                  <a:off x="8735095" y="2005036"/>
                  <a:ext cx="1904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잉크 20">
                  <a:extLst>
                    <a:ext uri="{FF2B5EF4-FFF2-40B4-BE49-F238E27FC236}">
                      <a16:creationId xmlns:a16="http://schemas.microsoft.com/office/drawing/2014/main" id="{56BEC38F-3869-4239-B73E-419307826989}"/>
                    </a:ext>
                  </a:extLst>
                </p14:cNvPr>
                <p14:cNvContentPartPr/>
                <p14:nvPr/>
              </p14:nvContentPartPr>
              <p14:xfrm>
                <a:off x="8833015" y="2032036"/>
                <a:ext cx="146520" cy="135360"/>
              </p14:xfrm>
            </p:contentPart>
          </mc:Choice>
          <mc:Fallback xmlns="">
            <p:pic>
              <p:nvPicPr>
                <p:cNvPr id="21" name="잉크 20">
                  <a:extLst>
                    <a:ext uri="{FF2B5EF4-FFF2-40B4-BE49-F238E27FC236}">
                      <a16:creationId xmlns:a16="http://schemas.microsoft.com/office/drawing/2014/main" id="{56BEC38F-3869-4239-B73E-419307826989}"/>
                    </a:ext>
                  </a:extLst>
                </p:cNvPr>
                <p:cNvPicPr/>
                <p:nvPr/>
              </p:nvPicPr>
              <p:blipFill>
                <a:blip r:embed="rId36"/>
                <a:stretch>
                  <a:fillRect/>
                </a:stretch>
              </p:blipFill>
              <p:spPr>
                <a:xfrm>
                  <a:off x="8824375" y="2023396"/>
                  <a:ext cx="164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잉크 21">
                  <a:extLst>
                    <a:ext uri="{FF2B5EF4-FFF2-40B4-BE49-F238E27FC236}">
                      <a16:creationId xmlns:a16="http://schemas.microsoft.com/office/drawing/2014/main" id="{04F61F93-3594-442F-A77B-368EA6B6A465}"/>
                    </a:ext>
                  </a:extLst>
                </p14:cNvPr>
                <p14:cNvContentPartPr/>
                <p14:nvPr/>
              </p14:nvContentPartPr>
              <p14:xfrm>
                <a:off x="9049375" y="2012956"/>
                <a:ext cx="9000" cy="162000"/>
              </p14:xfrm>
            </p:contentPart>
          </mc:Choice>
          <mc:Fallback xmlns="">
            <p:pic>
              <p:nvPicPr>
                <p:cNvPr id="22" name="잉크 21">
                  <a:extLst>
                    <a:ext uri="{FF2B5EF4-FFF2-40B4-BE49-F238E27FC236}">
                      <a16:creationId xmlns:a16="http://schemas.microsoft.com/office/drawing/2014/main" id="{04F61F93-3594-442F-A77B-368EA6B6A465}"/>
                    </a:ext>
                  </a:extLst>
                </p:cNvPr>
                <p:cNvPicPr/>
                <p:nvPr/>
              </p:nvPicPr>
              <p:blipFill>
                <a:blip r:embed="rId38"/>
                <a:stretch>
                  <a:fillRect/>
                </a:stretch>
              </p:blipFill>
              <p:spPr>
                <a:xfrm>
                  <a:off x="9040375" y="2004316"/>
                  <a:ext cx="26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잉크 22">
                  <a:extLst>
                    <a:ext uri="{FF2B5EF4-FFF2-40B4-BE49-F238E27FC236}">
                      <a16:creationId xmlns:a16="http://schemas.microsoft.com/office/drawing/2014/main" id="{14A1AAC5-F721-4F0E-B5C2-58213519FAF7}"/>
                    </a:ext>
                  </a:extLst>
                </p14:cNvPr>
                <p14:cNvContentPartPr/>
                <p14:nvPr/>
              </p14:nvContentPartPr>
              <p14:xfrm>
                <a:off x="8945335" y="2209516"/>
                <a:ext cx="196920" cy="157320"/>
              </p14:xfrm>
            </p:contentPart>
          </mc:Choice>
          <mc:Fallback xmlns="">
            <p:pic>
              <p:nvPicPr>
                <p:cNvPr id="23" name="잉크 22">
                  <a:extLst>
                    <a:ext uri="{FF2B5EF4-FFF2-40B4-BE49-F238E27FC236}">
                      <a16:creationId xmlns:a16="http://schemas.microsoft.com/office/drawing/2014/main" id="{14A1AAC5-F721-4F0E-B5C2-58213519FAF7}"/>
                    </a:ext>
                  </a:extLst>
                </p:cNvPr>
                <p:cNvPicPr/>
                <p:nvPr/>
              </p:nvPicPr>
              <p:blipFill>
                <a:blip r:embed="rId40"/>
                <a:stretch>
                  <a:fillRect/>
                </a:stretch>
              </p:blipFill>
              <p:spPr>
                <a:xfrm>
                  <a:off x="8936335" y="2200876"/>
                  <a:ext cx="2145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잉크 23">
                  <a:extLst>
                    <a:ext uri="{FF2B5EF4-FFF2-40B4-BE49-F238E27FC236}">
                      <a16:creationId xmlns:a16="http://schemas.microsoft.com/office/drawing/2014/main" id="{534844FB-2FA7-421B-BF5C-834FAFB78902}"/>
                    </a:ext>
                  </a:extLst>
                </p14:cNvPr>
                <p14:cNvContentPartPr/>
                <p14:nvPr/>
              </p14:nvContentPartPr>
              <p14:xfrm>
                <a:off x="9313255" y="1963276"/>
                <a:ext cx="82440" cy="260640"/>
              </p14:xfrm>
            </p:contentPart>
          </mc:Choice>
          <mc:Fallback xmlns="">
            <p:pic>
              <p:nvPicPr>
                <p:cNvPr id="24" name="잉크 23">
                  <a:extLst>
                    <a:ext uri="{FF2B5EF4-FFF2-40B4-BE49-F238E27FC236}">
                      <a16:creationId xmlns:a16="http://schemas.microsoft.com/office/drawing/2014/main" id="{534844FB-2FA7-421B-BF5C-834FAFB78902}"/>
                    </a:ext>
                  </a:extLst>
                </p:cNvPr>
                <p:cNvPicPr/>
                <p:nvPr/>
              </p:nvPicPr>
              <p:blipFill>
                <a:blip r:embed="rId42"/>
                <a:stretch>
                  <a:fillRect/>
                </a:stretch>
              </p:blipFill>
              <p:spPr>
                <a:xfrm>
                  <a:off x="9304255" y="1954636"/>
                  <a:ext cx="10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잉크 24">
                  <a:extLst>
                    <a:ext uri="{FF2B5EF4-FFF2-40B4-BE49-F238E27FC236}">
                      <a16:creationId xmlns:a16="http://schemas.microsoft.com/office/drawing/2014/main" id="{BB24BD5B-1EA6-46B9-8283-442DBB08D0D0}"/>
                    </a:ext>
                  </a:extLst>
                </p14:cNvPr>
                <p14:cNvContentPartPr/>
                <p14:nvPr/>
              </p14:nvContentPartPr>
              <p14:xfrm>
                <a:off x="9339175" y="1996396"/>
                <a:ext cx="154800" cy="203400"/>
              </p14:xfrm>
            </p:contentPart>
          </mc:Choice>
          <mc:Fallback xmlns="">
            <p:pic>
              <p:nvPicPr>
                <p:cNvPr id="25" name="잉크 24">
                  <a:extLst>
                    <a:ext uri="{FF2B5EF4-FFF2-40B4-BE49-F238E27FC236}">
                      <a16:creationId xmlns:a16="http://schemas.microsoft.com/office/drawing/2014/main" id="{BB24BD5B-1EA6-46B9-8283-442DBB08D0D0}"/>
                    </a:ext>
                  </a:extLst>
                </p:cNvPr>
                <p:cNvPicPr/>
                <p:nvPr/>
              </p:nvPicPr>
              <p:blipFill>
                <a:blip r:embed="rId44"/>
                <a:stretch>
                  <a:fillRect/>
                </a:stretch>
              </p:blipFill>
              <p:spPr>
                <a:xfrm>
                  <a:off x="9330535" y="1987396"/>
                  <a:ext cx="172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잉크 25">
                  <a:extLst>
                    <a:ext uri="{FF2B5EF4-FFF2-40B4-BE49-F238E27FC236}">
                      <a16:creationId xmlns:a16="http://schemas.microsoft.com/office/drawing/2014/main" id="{374D9EEE-CFB1-406C-B49C-8ECE548FA881}"/>
                    </a:ext>
                  </a:extLst>
                </p14:cNvPr>
                <p14:cNvContentPartPr/>
                <p14:nvPr/>
              </p14:nvContentPartPr>
              <p14:xfrm>
                <a:off x="9308215" y="2304916"/>
                <a:ext cx="71640" cy="58680"/>
              </p14:xfrm>
            </p:contentPart>
          </mc:Choice>
          <mc:Fallback xmlns="">
            <p:pic>
              <p:nvPicPr>
                <p:cNvPr id="26" name="잉크 25">
                  <a:extLst>
                    <a:ext uri="{FF2B5EF4-FFF2-40B4-BE49-F238E27FC236}">
                      <a16:creationId xmlns:a16="http://schemas.microsoft.com/office/drawing/2014/main" id="{374D9EEE-CFB1-406C-B49C-8ECE548FA881}"/>
                    </a:ext>
                  </a:extLst>
                </p:cNvPr>
                <p:cNvPicPr/>
                <p:nvPr/>
              </p:nvPicPr>
              <p:blipFill>
                <a:blip r:embed="rId46"/>
                <a:stretch>
                  <a:fillRect/>
                </a:stretch>
              </p:blipFill>
              <p:spPr>
                <a:xfrm>
                  <a:off x="9299575" y="2295916"/>
                  <a:ext cx="89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잉크 38">
                  <a:extLst>
                    <a:ext uri="{FF2B5EF4-FFF2-40B4-BE49-F238E27FC236}">
                      <a16:creationId xmlns:a16="http://schemas.microsoft.com/office/drawing/2014/main" id="{26D72715-D950-4B31-AB93-405D6BBF28A8}"/>
                    </a:ext>
                  </a:extLst>
                </p14:cNvPr>
                <p14:cNvContentPartPr/>
                <p14:nvPr/>
              </p14:nvContentPartPr>
              <p14:xfrm>
                <a:off x="3723895" y="2535316"/>
                <a:ext cx="1122120" cy="243720"/>
              </p14:xfrm>
            </p:contentPart>
          </mc:Choice>
          <mc:Fallback xmlns="">
            <p:pic>
              <p:nvPicPr>
                <p:cNvPr id="39" name="잉크 38">
                  <a:extLst>
                    <a:ext uri="{FF2B5EF4-FFF2-40B4-BE49-F238E27FC236}">
                      <a16:creationId xmlns:a16="http://schemas.microsoft.com/office/drawing/2014/main" id="{26D72715-D950-4B31-AB93-405D6BBF28A8}"/>
                    </a:ext>
                  </a:extLst>
                </p:cNvPr>
                <p:cNvPicPr/>
                <p:nvPr/>
              </p:nvPicPr>
              <p:blipFill>
                <a:blip r:embed="rId48"/>
                <a:stretch>
                  <a:fillRect/>
                </a:stretch>
              </p:blipFill>
              <p:spPr>
                <a:xfrm>
                  <a:off x="3715255" y="2526316"/>
                  <a:ext cx="1139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잉크 39">
                  <a:extLst>
                    <a:ext uri="{FF2B5EF4-FFF2-40B4-BE49-F238E27FC236}">
                      <a16:creationId xmlns:a16="http://schemas.microsoft.com/office/drawing/2014/main" id="{A54C0788-863E-4AFF-87FB-784CD1B0DC92}"/>
                    </a:ext>
                  </a:extLst>
                </p14:cNvPr>
                <p14:cNvContentPartPr/>
                <p14:nvPr/>
              </p14:nvContentPartPr>
              <p14:xfrm>
                <a:off x="3726055" y="2489956"/>
                <a:ext cx="148680" cy="171720"/>
              </p14:xfrm>
            </p:contentPart>
          </mc:Choice>
          <mc:Fallback xmlns="">
            <p:pic>
              <p:nvPicPr>
                <p:cNvPr id="40" name="잉크 39">
                  <a:extLst>
                    <a:ext uri="{FF2B5EF4-FFF2-40B4-BE49-F238E27FC236}">
                      <a16:creationId xmlns:a16="http://schemas.microsoft.com/office/drawing/2014/main" id="{A54C0788-863E-4AFF-87FB-784CD1B0DC92}"/>
                    </a:ext>
                  </a:extLst>
                </p:cNvPr>
                <p:cNvPicPr/>
                <p:nvPr/>
              </p:nvPicPr>
              <p:blipFill>
                <a:blip r:embed="rId50"/>
                <a:stretch>
                  <a:fillRect/>
                </a:stretch>
              </p:blipFill>
              <p:spPr>
                <a:xfrm>
                  <a:off x="3717415" y="2480956"/>
                  <a:ext cx="166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잉크 41">
                  <a:extLst>
                    <a:ext uri="{FF2B5EF4-FFF2-40B4-BE49-F238E27FC236}">
                      <a16:creationId xmlns:a16="http://schemas.microsoft.com/office/drawing/2014/main" id="{E38B8CA0-6072-4C88-87A4-F63A05BF85B2}"/>
                    </a:ext>
                  </a:extLst>
                </p14:cNvPr>
                <p14:cNvContentPartPr/>
                <p14:nvPr/>
              </p14:nvContentPartPr>
              <p14:xfrm>
                <a:off x="4946455" y="2739436"/>
                <a:ext cx="58680" cy="188640"/>
              </p14:xfrm>
            </p:contentPart>
          </mc:Choice>
          <mc:Fallback xmlns="">
            <p:pic>
              <p:nvPicPr>
                <p:cNvPr id="42" name="잉크 41">
                  <a:extLst>
                    <a:ext uri="{FF2B5EF4-FFF2-40B4-BE49-F238E27FC236}">
                      <a16:creationId xmlns:a16="http://schemas.microsoft.com/office/drawing/2014/main" id="{E38B8CA0-6072-4C88-87A4-F63A05BF85B2}"/>
                    </a:ext>
                  </a:extLst>
                </p:cNvPr>
                <p:cNvPicPr/>
                <p:nvPr/>
              </p:nvPicPr>
              <p:blipFill>
                <a:blip r:embed="rId52"/>
                <a:stretch>
                  <a:fillRect/>
                </a:stretch>
              </p:blipFill>
              <p:spPr>
                <a:xfrm>
                  <a:off x="4937455" y="2730796"/>
                  <a:ext cx="76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잉크 42">
                  <a:extLst>
                    <a:ext uri="{FF2B5EF4-FFF2-40B4-BE49-F238E27FC236}">
                      <a16:creationId xmlns:a16="http://schemas.microsoft.com/office/drawing/2014/main" id="{77B67112-64FB-4F85-8397-E5C063937B85}"/>
                    </a:ext>
                  </a:extLst>
                </p14:cNvPr>
                <p14:cNvContentPartPr/>
                <p14:nvPr/>
              </p14:nvContentPartPr>
              <p14:xfrm>
                <a:off x="5057335" y="2701996"/>
                <a:ext cx="43560" cy="218160"/>
              </p14:xfrm>
            </p:contentPart>
          </mc:Choice>
          <mc:Fallback xmlns="">
            <p:pic>
              <p:nvPicPr>
                <p:cNvPr id="43" name="잉크 42">
                  <a:extLst>
                    <a:ext uri="{FF2B5EF4-FFF2-40B4-BE49-F238E27FC236}">
                      <a16:creationId xmlns:a16="http://schemas.microsoft.com/office/drawing/2014/main" id="{77B67112-64FB-4F85-8397-E5C063937B85}"/>
                    </a:ext>
                  </a:extLst>
                </p:cNvPr>
                <p:cNvPicPr/>
                <p:nvPr/>
              </p:nvPicPr>
              <p:blipFill>
                <a:blip r:embed="rId54"/>
                <a:stretch>
                  <a:fillRect/>
                </a:stretch>
              </p:blipFill>
              <p:spPr>
                <a:xfrm>
                  <a:off x="5048695" y="2692996"/>
                  <a:ext cx="61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잉크 43">
                  <a:extLst>
                    <a:ext uri="{FF2B5EF4-FFF2-40B4-BE49-F238E27FC236}">
                      <a16:creationId xmlns:a16="http://schemas.microsoft.com/office/drawing/2014/main" id="{6A2E63E9-6DB3-4F3A-9B64-37EF975A7D4F}"/>
                    </a:ext>
                  </a:extLst>
                </p14:cNvPr>
                <p14:cNvContentPartPr/>
                <p14:nvPr/>
              </p14:nvContentPartPr>
              <p14:xfrm>
                <a:off x="4875535" y="2745556"/>
                <a:ext cx="290880" cy="129600"/>
              </p14:xfrm>
            </p:contentPart>
          </mc:Choice>
          <mc:Fallback xmlns="">
            <p:pic>
              <p:nvPicPr>
                <p:cNvPr id="44" name="잉크 43">
                  <a:extLst>
                    <a:ext uri="{FF2B5EF4-FFF2-40B4-BE49-F238E27FC236}">
                      <a16:creationId xmlns:a16="http://schemas.microsoft.com/office/drawing/2014/main" id="{6A2E63E9-6DB3-4F3A-9B64-37EF975A7D4F}"/>
                    </a:ext>
                  </a:extLst>
                </p:cNvPr>
                <p:cNvPicPr/>
                <p:nvPr/>
              </p:nvPicPr>
              <p:blipFill>
                <a:blip r:embed="rId56"/>
                <a:stretch>
                  <a:fillRect/>
                </a:stretch>
              </p:blipFill>
              <p:spPr>
                <a:xfrm>
                  <a:off x="4866535" y="2736916"/>
                  <a:ext cx="308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잉크 44">
                  <a:extLst>
                    <a:ext uri="{FF2B5EF4-FFF2-40B4-BE49-F238E27FC236}">
                      <a16:creationId xmlns:a16="http://schemas.microsoft.com/office/drawing/2014/main" id="{05FC2702-BF43-483D-97BA-03EACD1F9FA6}"/>
                    </a:ext>
                  </a:extLst>
                </p14:cNvPr>
                <p14:cNvContentPartPr/>
                <p14:nvPr/>
              </p14:nvContentPartPr>
              <p14:xfrm>
                <a:off x="5179735" y="2809276"/>
                <a:ext cx="65160" cy="101880"/>
              </p14:xfrm>
            </p:contentPart>
          </mc:Choice>
          <mc:Fallback xmlns="">
            <p:pic>
              <p:nvPicPr>
                <p:cNvPr id="45" name="잉크 44">
                  <a:extLst>
                    <a:ext uri="{FF2B5EF4-FFF2-40B4-BE49-F238E27FC236}">
                      <a16:creationId xmlns:a16="http://schemas.microsoft.com/office/drawing/2014/main" id="{05FC2702-BF43-483D-97BA-03EACD1F9FA6}"/>
                    </a:ext>
                  </a:extLst>
                </p:cNvPr>
                <p:cNvPicPr/>
                <p:nvPr/>
              </p:nvPicPr>
              <p:blipFill>
                <a:blip r:embed="rId58"/>
                <a:stretch>
                  <a:fillRect/>
                </a:stretch>
              </p:blipFill>
              <p:spPr>
                <a:xfrm>
                  <a:off x="5171095" y="2800276"/>
                  <a:ext cx="82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잉크 45">
                  <a:extLst>
                    <a:ext uri="{FF2B5EF4-FFF2-40B4-BE49-F238E27FC236}">
                      <a16:creationId xmlns:a16="http://schemas.microsoft.com/office/drawing/2014/main" id="{85E595D6-72FD-426C-92D1-3EF0C749482E}"/>
                    </a:ext>
                  </a:extLst>
                </p14:cNvPr>
                <p14:cNvContentPartPr/>
                <p14:nvPr/>
              </p14:nvContentPartPr>
              <p14:xfrm>
                <a:off x="5328775" y="2703796"/>
                <a:ext cx="20160" cy="318240"/>
              </p14:xfrm>
            </p:contentPart>
          </mc:Choice>
          <mc:Fallback xmlns="">
            <p:pic>
              <p:nvPicPr>
                <p:cNvPr id="46" name="잉크 45">
                  <a:extLst>
                    <a:ext uri="{FF2B5EF4-FFF2-40B4-BE49-F238E27FC236}">
                      <a16:creationId xmlns:a16="http://schemas.microsoft.com/office/drawing/2014/main" id="{85E595D6-72FD-426C-92D1-3EF0C749482E}"/>
                    </a:ext>
                  </a:extLst>
                </p:cNvPr>
                <p:cNvPicPr/>
                <p:nvPr/>
              </p:nvPicPr>
              <p:blipFill>
                <a:blip r:embed="rId60"/>
                <a:stretch>
                  <a:fillRect/>
                </a:stretch>
              </p:blipFill>
              <p:spPr>
                <a:xfrm>
                  <a:off x="5319775" y="2695156"/>
                  <a:ext cx="37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잉크 46">
                  <a:extLst>
                    <a:ext uri="{FF2B5EF4-FFF2-40B4-BE49-F238E27FC236}">
                      <a16:creationId xmlns:a16="http://schemas.microsoft.com/office/drawing/2014/main" id="{C9A54D0C-9E76-48BF-8560-C05FE09BFE73}"/>
                    </a:ext>
                  </a:extLst>
                </p14:cNvPr>
                <p14:cNvContentPartPr/>
                <p14:nvPr/>
              </p14:nvContentPartPr>
              <p14:xfrm>
                <a:off x="5293135" y="2792716"/>
                <a:ext cx="106200" cy="38160"/>
              </p14:xfrm>
            </p:contentPart>
          </mc:Choice>
          <mc:Fallback xmlns="">
            <p:pic>
              <p:nvPicPr>
                <p:cNvPr id="47" name="잉크 46">
                  <a:extLst>
                    <a:ext uri="{FF2B5EF4-FFF2-40B4-BE49-F238E27FC236}">
                      <a16:creationId xmlns:a16="http://schemas.microsoft.com/office/drawing/2014/main" id="{C9A54D0C-9E76-48BF-8560-C05FE09BFE73}"/>
                    </a:ext>
                  </a:extLst>
                </p:cNvPr>
                <p:cNvPicPr/>
                <p:nvPr/>
              </p:nvPicPr>
              <p:blipFill>
                <a:blip r:embed="rId62"/>
                <a:stretch>
                  <a:fillRect/>
                </a:stretch>
              </p:blipFill>
              <p:spPr>
                <a:xfrm>
                  <a:off x="5284135" y="2783716"/>
                  <a:ext cx="123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잉크 47">
                  <a:extLst>
                    <a:ext uri="{FF2B5EF4-FFF2-40B4-BE49-F238E27FC236}">
                      <a16:creationId xmlns:a16="http://schemas.microsoft.com/office/drawing/2014/main" id="{1F89944D-F22E-4F24-BED7-986584B62E51}"/>
                    </a:ext>
                  </a:extLst>
                </p14:cNvPr>
                <p14:cNvContentPartPr/>
                <p14:nvPr/>
              </p14:nvContentPartPr>
              <p14:xfrm>
                <a:off x="5491495" y="2700916"/>
                <a:ext cx="97920" cy="91080"/>
              </p14:xfrm>
            </p:contentPart>
          </mc:Choice>
          <mc:Fallback xmlns="">
            <p:pic>
              <p:nvPicPr>
                <p:cNvPr id="48" name="잉크 47">
                  <a:extLst>
                    <a:ext uri="{FF2B5EF4-FFF2-40B4-BE49-F238E27FC236}">
                      <a16:creationId xmlns:a16="http://schemas.microsoft.com/office/drawing/2014/main" id="{1F89944D-F22E-4F24-BED7-986584B62E51}"/>
                    </a:ext>
                  </a:extLst>
                </p:cNvPr>
                <p:cNvPicPr/>
                <p:nvPr/>
              </p:nvPicPr>
              <p:blipFill>
                <a:blip r:embed="rId64"/>
                <a:stretch>
                  <a:fillRect/>
                </a:stretch>
              </p:blipFill>
              <p:spPr>
                <a:xfrm>
                  <a:off x="5482855" y="2691916"/>
                  <a:ext cx="115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잉크 48">
                  <a:extLst>
                    <a:ext uri="{FF2B5EF4-FFF2-40B4-BE49-F238E27FC236}">
                      <a16:creationId xmlns:a16="http://schemas.microsoft.com/office/drawing/2014/main" id="{CD860EEC-23BE-40E5-BDCC-741A93B75A70}"/>
                    </a:ext>
                  </a:extLst>
                </p14:cNvPr>
                <p14:cNvContentPartPr/>
                <p14:nvPr/>
              </p14:nvContentPartPr>
              <p14:xfrm>
                <a:off x="5460175" y="2807116"/>
                <a:ext cx="202680" cy="180000"/>
              </p14:xfrm>
            </p:contentPart>
          </mc:Choice>
          <mc:Fallback xmlns="">
            <p:pic>
              <p:nvPicPr>
                <p:cNvPr id="49" name="잉크 48">
                  <a:extLst>
                    <a:ext uri="{FF2B5EF4-FFF2-40B4-BE49-F238E27FC236}">
                      <a16:creationId xmlns:a16="http://schemas.microsoft.com/office/drawing/2014/main" id="{CD860EEC-23BE-40E5-BDCC-741A93B75A70}"/>
                    </a:ext>
                  </a:extLst>
                </p:cNvPr>
                <p:cNvPicPr/>
                <p:nvPr/>
              </p:nvPicPr>
              <p:blipFill>
                <a:blip r:embed="rId66"/>
                <a:stretch>
                  <a:fillRect/>
                </a:stretch>
              </p:blipFill>
              <p:spPr>
                <a:xfrm>
                  <a:off x="5451175" y="2798116"/>
                  <a:ext cx="220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잉크 49">
                  <a:extLst>
                    <a:ext uri="{FF2B5EF4-FFF2-40B4-BE49-F238E27FC236}">
                      <a16:creationId xmlns:a16="http://schemas.microsoft.com/office/drawing/2014/main" id="{8DD89326-04BA-4C13-82FC-1050ED6350A2}"/>
                    </a:ext>
                  </a:extLst>
                </p14:cNvPr>
                <p14:cNvContentPartPr/>
                <p14:nvPr/>
              </p14:nvContentPartPr>
              <p14:xfrm>
                <a:off x="5611735" y="2793076"/>
                <a:ext cx="44280" cy="163800"/>
              </p14:xfrm>
            </p:contentPart>
          </mc:Choice>
          <mc:Fallback xmlns="">
            <p:pic>
              <p:nvPicPr>
                <p:cNvPr id="50" name="잉크 49">
                  <a:extLst>
                    <a:ext uri="{FF2B5EF4-FFF2-40B4-BE49-F238E27FC236}">
                      <a16:creationId xmlns:a16="http://schemas.microsoft.com/office/drawing/2014/main" id="{8DD89326-04BA-4C13-82FC-1050ED6350A2}"/>
                    </a:ext>
                  </a:extLst>
                </p:cNvPr>
                <p:cNvPicPr/>
                <p:nvPr/>
              </p:nvPicPr>
              <p:blipFill>
                <a:blip r:embed="rId68"/>
                <a:stretch>
                  <a:fillRect/>
                </a:stretch>
              </p:blipFill>
              <p:spPr>
                <a:xfrm>
                  <a:off x="5603095" y="2784436"/>
                  <a:ext cx="61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잉크 50">
                  <a:extLst>
                    <a:ext uri="{FF2B5EF4-FFF2-40B4-BE49-F238E27FC236}">
                      <a16:creationId xmlns:a16="http://schemas.microsoft.com/office/drawing/2014/main" id="{7C110618-9DD3-43F6-B6DF-E8FEDD1EB8E5}"/>
                    </a:ext>
                  </a:extLst>
                </p14:cNvPr>
                <p14:cNvContentPartPr/>
                <p14:nvPr/>
              </p14:nvContentPartPr>
              <p14:xfrm>
                <a:off x="5698135" y="2674276"/>
                <a:ext cx="110880" cy="161280"/>
              </p14:xfrm>
            </p:contentPart>
          </mc:Choice>
          <mc:Fallback xmlns="">
            <p:pic>
              <p:nvPicPr>
                <p:cNvPr id="51" name="잉크 50">
                  <a:extLst>
                    <a:ext uri="{FF2B5EF4-FFF2-40B4-BE49-F238E27FC236}">
                      <a16:creationId xmlns:a16="http://schemas.microsoft.com/office/drawing/2014/main" id="{7C110618-9DD3-43F6-B6DF-E8FEDD1EB8E5}"/>
                    </a:ext>
                  </a:extLst>
                </p:cNvPr>
                <p:cNvPicPr/>
                <p:nvPr/>
              </p:nvPicPr>
              <p:blipFill>
                <a:blip r:embed="rId70"/>
                <a:stretch>
                  <a:fillRect/>
                </a:stretch>
              </p:blipFill>
              <p:spPr>
                <a:xfrm>
                  <a:off x="5689495" y="2665636"/>
                  <a:ext cx="128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잉크 51">
                  <a:extLst>
                    <a:ext uri="{FF2B5EF4-FFF2-40B4-BE49-F238E27FC236}">
                      <a16:creationId xmlns:a16="http://schemas.microsoft.com/office/drawing/2014/main" id="{968F2694-AD3A-4960-84A5-E504FEC920E0}"/>
                    </a:ext>
                  </a:extLst>
                </p14:cNvPr>
                <p14:cNvContentPartPr/>
                <p14:nvPr/>
              </p14:nvContentPartPr>
              <p14:xfrm>
                <a:off x="5799295" y="2656996"/>
                <a:ext cx="104400" cy="201600"/>
              </p14:xfrm>
            </p:contentPart>
          </mc:Choice>
          <mc:Fallback xmlns="">
            <p:pic>
              <p:nvPicPr>
                <p:cNvPr id="52" name="잉크 51">
                  <a:extLst>
                    <a:ext uri="{FF2B5EF4-FFF2-40B4-BE49-F238E27FC236}">
                      <a16:creationId xmlns:a16="http://schemas.microsoft.com/office/drawing/2014/main" id="{968F2694-AD3A-4960-84A5-E504FEC920E0}"/>
                    </a:ext>
                  </a:extLst>
                </p:cNvPr>
                <p:cNvPicPr/>
                <p:nvPr/>
              </p:nvPicPr>
              <p:blipFill>
                <a:blip r:embed="rId72"/>
                <a:stretch>
                  <a:fillRect/>
                </a:stretch>
              </p:blipFill>
              <p:spPr>
                <a:xfrm>
                  <a:off x="5790295" y="2648356"/>
                  <a:ext cx="122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잉크 52">
                  <a:extLst>
                    <a:ext uri="{FF2B5EF4-FFF2-40B4-BE49-F238E27FC236}">
                      <a16:creationId xmlns:a16="http://schemas.microsoft.com/office/drawing/2014/main" id="{EBE22745-6AFB-48C2-BA18-8836D419E889}"/>
                    </a:ext>
                  </a:extLst>
                </p14:cNvPr>
                <p14:cNvContentPartPr/>
                <p14:nvPr/>
              </p14:nvContentPartPr>
              <p14:xfrm>
                <a:off x="5846455" y="2815756"/>
                <a:ext cx="128160" cy="140760"/>
              </p14:xfrm>
            </p:contentPart>
          </mc:Choice>
          <mc:Fallback xmlns="">
            <p:pic>
              <p:nvPicPr>
                <p:cNvPr id="53" name="잉크 52">
                  <a:extLst>
                    <a:ext uri="{FF2B5EF4-FFF2-40B4-BE49-F238E27FC236}">
                      <a16:creationId xmlns:a16="http://schemas.microsoft.com/office/drawing/2014/main" id="{EBE22745-6AFB-48C2-BA18-8836D419E889}"/>
                    </a:ext>
                  </a:extLst>
                </p:cNvPr>
                <p:cNvPicPr/>
                <p:nvPr/>
              </p:nvPicPr>
              <p:blipFill>
                <a:blip r:embed="rId74"/>
                <a:stretch>
                  <a:fillRect/>
                </a:stretch>
              </p:blipFill>
              <p:spPr>
                <a:xfrm>
                  <a:off x="5837815" y="2806756"/>
                  <a:ext cx="145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잉크 53">
                  <a:extLst>
                    <a:ext uri="{FF2B5EF4-FFF2-40B4-BE49-F238E27FC236}">
                      <a16:creationId xmlns:a16="http://schemas.microsoft.com/office/drawing/2014/main" id="{1ABC6097-3C7E-4F60-A559-A353C0AFC234}"/>
                    </a:ext>
                  </a:extLst>
                </p14:cNvPr>
                <p14:cNvContentPartPr/>
                <p14:nvPr/>
              </p14:nvContentPartPr>
              <p14:xfrm>
                <a:off x="6084775" y="2699836"/>
                <a:ext cx="21600" cy="185760"/>
              </p14:xfrm>
            </p:contentPart>
          </mc:Choice>
          <mc:Fallback xmlns="">
            <p:pic>
              <p:nvPicPr>
                <p:cNvPr id="54" name="잉크 53">
                  <a:extLst>
                    <a:ext uri="{FF2B5EF4-FFF2-40B4-BE49-F238E27FC236}">
                      <a16:creationId xmlns:a16="http://schemas.microsoft.com/office/drawing/2014/main" id="{1ABC6097-3C7E-4F60-A559-A353C0AFC234}"/>
                    </a:ext>
                  </a:extLst>
                </p:cNvPr>
                <p:cNvPicPr/>
                <p:nvPr/>
              </p:nvPicPr>
              <p:blipFill>
                <a:blip r:embed="rId76"/>
                <a:stretch>
                  <a:fillRect/>
                </a:stretch>
              </p:blipFill>
              <p:spPr>
                <a:xfrm>
                  <a:off x="6076135" y="2690836"/>
                  <a:ext cx="39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잉크 54">
                  <a:extLst>
                    <a:ext uri="{FF2B5EF4-FFF2-40B4-BE49-F238E27FC236}">
                      <a16:creationId xmlns:a16="http://schemas.microsoft.com/office/drawing/2014/main" id="{0C56EA76-46D0-45B7-9F04-30CF8B0BFDD5}"/>
                    </a:ext>
                  </a:extLst>
                </p14:cNvPr>
                <p14:cNvContentPartPr/>
                <p14:nvPr/>
              </p14:nvContentPartPr>
              <p14:xfrm>
                <a:off x="6116815" y="2928436"/>
                <a:ext cx="42120" cy="29880"/>
              </p14:xfrm>
            </p:contentPart>
          </mc:Choice>
          <mc:Fallback xmlns="">
            <p:pic>
              <p:nvPicPr>
                <p:cNvPr id="55" name="잉크 54">
                  <a:extLst>
                    <a:ext uri="{FF2B5EF4-FFF2-40B4-BE49-F238E27FC236}">
                      <a16:creationId xmlns:a16="http://schemas.microsoft.com/office/drawing/2014/main" id="{0C56EA76-46D0-45B7-9F04-30CF8B0BFDD5}"/>
                    </a:ext>
                  </a:extLst>
                </p:cNvPr>
                <p:cNvPicPr/>
                <p:nvPr/>
              </p:nvPicPr>
              <p:blipFill>
                <a:blip r:embed="rId78"/>
                <a:stretch>
                  <a:fillRect/>
                </a:stretch>
              </p:blipFill>
              <p:spPr>
                <a:xfrm>
                  <a:off x="6108175" y="2919436"/>
                  <a:ext cx="59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9" name="잉크 28">
                  <a:extLst>
                    <a:ext uri="{FF2B5EF4-FFF2-40B4-BE49-F238E27FC236}">
                      <a16:creationId xmlns:a16="http://schemas.microsoft.com/office/drawing/2014/main" id="{58666621-3AA4-4684-895B-59ADDFB3CB81}"/>
                    </a:ext>
                  </a:extLst>
                </p14:cNvPr>
                <p14:cNvContentPartPr/>
                <p14:nvPr/>
              </p14:nvContentPartPr>
              <p14:xfrm>
                <a:off x="8071255" y="3239476"/>
                <a:ext cx="441360" cy="363240"/>
              </p14:xfrm>
            </p:contentPart>
          </mc:Choice>
          <mc:Fallback xmlns="">
            <p:pic>
              <p:nvPicPr>
                <p:cNvPr id="29" name="잉크 28">
                  <a:extLst>
                    <a:ext uri="{FF2B5EF4-FFF2-40B4-BE49-F238E27FC236}">
                      <a16:creationId xmlns:a16="http://schemas.microsoft.com/office/drawing/2014/main" id="{58666621-3AA4-4684-895B-59ADDFB3CB81}"/>
                    </a:ext>
                  </a:extLst>
                </p:cNvPr>
                <p:cNvPicPr/>
                <p:nvPr/>
              </p:nvPicPr>
              <p:blipFill>
                <a:blip r:embed="rId80"/>
                <a:stretch>
                  <a:fillRect/>
                </a:stretch>
              </p:blipFill>
              <p:spPr>
                <a:xfrm>
                  <a:off x="8062255" y="3230836"/>
                  <a:ext cx="4590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0" name="잉크 29">
                  <a:extLst>
                    <a:ext uri="{FF2B5EF4-FFF2-40B4-BE49-F238E27FC236}">
                      <a16:creationId xmlns:a16="http://schemas.microsoft.com/office/drawing/2014/main" id="{F82AC62E-4820-4CE5-A7D2-C231F55FE40E}"/>
                    </a:ext>
                  </a:extLst>
                </p14:cNvPr>
                <p14:cNvContentPartPr/>
                <p14:nvPr/>
              </p14:nvContentPartPr>
              <p14:xfrm>
                <a:off x="7871455" y="2903236"/>
                <a:ext cx="97200" cy="90720"/>
              </p14:xfrm>
            </p:contentPart>
          </mc:Choice>
          <mc:Fallback xmlns="">
            <p:pic>
              <p:nvPicPr>
                <p:cNvPr id="30" name="잉크 29">
                  <a:extLst>
                    <a:ext uri="{FF2B5EF4-FFF2-40B4-BE49-F238E27FC236}">
                      <a16:creationId xmlns:a16="http://schemas.microsoft.com/office/drawing/2014/main" id="{F82AC62E-4820-4CE5-A7D2-C231F55FE40E}"/>
                    </a:ext>
                  </a:extLst>
                </p:cNvPr>
                <p:cNvPicPr/>
                <p:nvPr/>
              </p:nvPicPr>
              <p:blipFill>
                <a:blip r:embed="rId82"/>
                <a:stretch>
                  <a:fillRect/>
                </a:stretch>
              </p:blipFill>
              <p:spPr>
                <a:xfrm>
                  <a:off x="7862455" y="2894596"/>
                  <a:ext cx="114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1" name="잉크 30">
                  <a:extLst>
                    <a:ext uri="{FF2B5EF4-FFF2-40B4-BE49-F238E27FC236}">
                      <a16:creationId xmlns:a16="http://schemas.microsoft.com/office/drawing/2014/main" id="{22C587CD-E937-4505-8314-5D54FB4BE330}"/>
                    </a:ext>
                  </a:extLst>
                </p14:cNvPr>
                <p14:cNvContentPartPr/>
                <p14:nvPr/>
              </p14:nvContentPartPr>
              <p14:xfrm>
                <a:off x="8050735" y="2846716"/>
                <a:ext cx="8640" cy="158040"/>
              </p14:xfrm>
            </p:contentPart>
          </mc:Choice>
          <mc:Fallback xmlns="">
            <p:pic>
              <p:nvPicPr>
                <p:cNvPr id="31" name="잉크 30">
                  <a:extLst>
                    <a:ext uri="{FF2B5EF4-FFF2-40B4-BE49-F238E27FC236}">
                      <a16:creationId xmlns:a16="http://schemas.microsoft.com/office/drawing/2014/main" id="{22C587CD-E937-4505-8314-5D54FB4BE330}"/>
                    </a:ext>
                  </a:extLst>
                </p:cNvPr>
                <p:cNvPicPr/>
                <p:nvPr/>
              </p:nvPicPr>
              <p:blipFill>
                <a:blip r:embed="rId84"/>
                <a:stretch>
                  <a:fillRect/>
                </a:stretch>
              </p:blipFill>
              <p:spPr>
                <a:xfrm>
                  <a:off x="8041735" y="2837716"/>
                  <a:ext cx="26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2" name="잉크 31">
                  <a:extLst>
                    <a:ext uri="{FF2B5EF4-FFF2-40B4-BE49-F238E27FC236}">
                      <a16:creationId xmlns:a16="http://schemas.microsoft.com/office/drawing/2014/main" id="{89EFFBB3-A971-448D-8B5D-C5835D136893}"/>
                    </a:ext>
                  </a:extLst>
                </p14:cNvPr>
                <p14:cNvContentPartPr/>
                <p14:nvPr/>
              </p14:nvContentPartPr>
              <p14:xfrm>
                <a:off x="7976215" y="3053356"/>
                <a:ext cx="17640" cy="124920"/>
              </p14:xfrm>
            </p:contentPart>
          </mc:Choice>
          <mc:Fallback xmlns="">
            <p:pic>
              <p:nvPicPr>
                <p:cNvPr id="32" name="잉크 31">
                  <a:extLst>
                    <a:ext uri="{FF2B5EF4-FFF2-40B4-BE49-F238E27FC236}">
                      <a16:creationId xmlns:a16="http://schemas.microsoft.com/office/drawing/2014/main" id="{89EFFBB3-A971-448D-8B5D-C5835D136893}"/>
                    </a:ext>
                  </a:extLst>
                </p:cNvPr>
                <p:cNvPicPr/>
                <p:nvPr/>
              </p:nvPicPr>
              <p:blipFill>
                <a:blip r:embed="rId86"/>
                <a:stretch>
                  <a:fillRect/>
                </a:stretch>
              </p:blipFill>
              <p:spPr>
                <a:xfrm>
                  <a:off x="7967575" y="3044356"/>
                  <a:ext cx="35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3" name="잉크 32">
                  <a:extLst>
                    <a:ext uri="{FF2B5EF4-FFF2-40B4-BE49-F238E27FC236}">
                      <a16:creationId xmlns:a16="http://schemas.microsoft.com/office/drawing/2014/main" id="{F1246032-F801-4722-9521-49554C676041}"/>
                    </a:ext>
                  </a:extLst>
                </p14:cNvPr>
                <p14:cNvContentPartPr/>
                <p14:nvPr/>
              </p14:nvContentPartPr>
              <p14:xfrm>
                <a:off x="8009695" y="3011596"/>
                <a:ext cx="103320" cy="185040"/>
              </p14:xfrm>
            </p:contentPart>
          </mc:Choice>
          <mc:Fallback xmlns="">
            <p:pic>
              <p:nvPicPr>
                <p:cNvPr id="33" name="잉크 32">
                  <a:extLst>
                    <a:ext uri="{FF2B5EF4-FFF2-40B4-BE49-F238E27FC236}">
                      <a16:creationId xmlns:a16="http://schemas.microsoft.com/office/drawing/2014/main" id="{F1246032-F801-4722-9521-49554C676041}"/>
                    </a:ext>
                  </a:extLst>
                </p:cNvPr>
                <p:cNvPicPr/>
                <p:nvPr/>
              </p:nvPicPr>
              <p:blipFill>
                <a:blip r:embed="rId88"/>
                <a:stretch>
                  <a:fillRect/>
                </a:stretch>
              </p:blipFill>
              <p:spPr>
                <a:xfrm>
                  <a:off x="8001055" y="3002956"/>
                  <a:ext cx="120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4" name="잉크 33">
                  <a:extLst>
                    <a:ext uri="{FF2B5EF4-FFF2-40B4-BE49-F238E27FC236}">
                      <a16:creationId xmlns:a16="http://schemas.microsoft.com/office/drawing/2014/main" id="{5939A6ED-4E03-456E-AFFA-488825FAB098}"/>
                    </a:ext>
                  </a:extLst>
                </p14:cNvPr>
                <p14:cNvContentPartPr/>
                <p14:nvPr/>
              </p14:nvContentPartPr>
              <p14:xfrm>
                <a:off x="8148295" y="2886676"/>
                <a:ext cx="91800" cy="163440"/>
              </p14:xfrm>
            </p:contentPart>
          </mc:Choice>
          <mc:Fallback xmlns="">
            <p:pic>
              <p:nvPicPr>
                <p:cNvPr id="34" name="잉크 33">
                  <a:extLst>
                    <a:ext uri="{FF2B5EF4-FFF2-40B4-BE49-F238E27FC236}">
                      <a16:creationId xmlns:a16="http://schemas.microsoft.com/office/drawing/2014/main" id="{5939A6ED-4E03-456E-AFFA-488825FAB098}"/>
                    </a:ext>
                  </a:extLst>
                </p:cNvPr>
                <p:cNvPicPr/>
                <p:nvPr/>
              </p:nvPicPr>
              <p:blipFill>
                <a:blip r:embed="rId90"/>
                <a:stretch>
                  <a:fillRect/>
                </a:stretch>
              </p:blipFill>
              <p:spPr>
                <a:xfrm>
                  <a:off x="8139655" y="2878036"/>
                  <a:ext cx="109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5" name="잉크 34">
                  <a:extLst>
                    <a:ext uri="{FF2B5EF4-FFF2-40B4-BE49-F238E27FC236}">
                      <a16:creationId xmlns:a16="http://schemas.microsoft.com/office/drawing/2014/main" id="{AC2742DB-A79A-48F6-83F9-19C550016EDB}"/>
                    </a:ext>
                  </a:extLst>
                </p14:cNvPr>
                <p14:cNvContentPartPr/>
                <p14:nvPr/>
              </p14:nvContentPartPr>
              <p14:xfrm>
                <a:off x="8247655" y="2919436"/>
                <a:ext cx="68040" cy="17280"/>
              </p14:xfrm>
            </p:contentPart>
          </mc:Choice>
          <mc:Fallback xmlns="">
            <p:pic>
              <p:nvPicPr>
                <p:cNvPr id="35" name="잉크 34">
                  <a:extLst>
                    <a:ext uri="{FF2B5EF4-FFF2-40B4-BE49-F238E27FC236}">
                      <a16:creationId xmlns:a16="http://schemas.microsoft.com/office/drawing/2014/main" id="{AC2742DB-A79A-48F6-83F9-19C550016EDB}"/>
                    </a:ext>
                  </a:extLst>
                </p:cNvPr>
                <p:cNvPicPr/>
                <p:nvPr/>
              </p:nvPicPr>
              <p:blipFill>
                <a:blip r:embed="rId92"/>
                <a:stretch>
                  <a:fillRect/>
                </a:stretch>
              </p:blipFill>
              <p:spPr>
                <a:xfrm>
                  <a:off x="8239015" y="2910436"/>
                  <a:ext cx="85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7" name="잉크 36">
                  <a:extLst>
                    <a:ext uri="{FF2B5EF4-FFF2-40B4-BE49-F238E27FC236}">
                      <a16:creationId xmlns:a16="http://schemas.microsoft.com/office/drawing/2014/main" id="{3913A0F0-2C2C-4EDD-B49E-DB3B309CFD1B}"/>
                    </a:ext>
                  </a:extLst>
                </p14:cNvPr>
                <p14:cNvContentPartPr/>
                <p14:nvPr/>
              </p14:nvContentPartPr>
              <p14:xfrm>
                <a:off x="8262055" y="2893156"/>
                <a:ext cx="199440" cy="233640"/>
              </p14:xfrm>
            </p:contentPart>
          </mc:Choice>
          <mc:Fallback xmlns="">
            <p:pic>
              <p:nvPicPr>
                <p:cNvPr id="37" name="잉크 36">
                  <a:extLst>
                    <a:ext uri="{FF2B5EF4-FFF2-40B4-BE49-F238E27FC236}">
                      <a16:creationId xmlns:a16="http://schemas.microsoft.com/office/drawing/2014/main" id="{3913A0F0-2C2C-4EDD-B49E-DB3B309CFD1B}"/>
                    </a:ext>
                  </a:extLst>
                </p:cNvPr>
                <p:cNvPicPr/>
                <p:nvPr/>
              </p:nvPicPr>
              <p:blipFill>
                <a:blip r:embed="rId94"/>
                <a:stretch>
                  <a:fillRect/>
                </a:stretch>
              </p:blipFill>
              <p:spPr>
                <a:xfrm>
                  <a:off x="8253415" y="2884516"/>
                  <a:ext cx="217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잉크 56">
                  <a:extLst>
                    <a:ext uri="{FF2B5EF4-FFF2-40B4-BE49-F238E27FC236}">
                      <a16:creationId xmlns:a16="http://schemas.microsoft.com/office/drawing/2014/main" id="{7C85D138-4733-49B9-84EA-60AEFAB62574}"/>
                    </a:ext>
                  </a:extLst>
                </p14:cNvPr>
                <p14:cNvContentPartPr/>
                <p14:nvPr/>
              </p14:nvContentPartPr>
              <p14:xfrm>
                <a:off x="6468895" y="2966596"/>
                <a:ext cx="2360880" cy="1866600"/>
              </p14:xfrm>
            </p:contentPart>
          </mc:Choice>
          <mc:Fallback xmlns="">
            <p:pic>
              <p:nvPicPr>
                <p:cNvPr id="57" name="잉크 56">
                  <a:extLst>
                    <a:ext uri="{FF2B5EF4-FFF2-40B4-BE49-F238E27FC236}">
                      <a16:creationId xmlns:a16="http://schemas.microsoft.com/office/drawing/2014/main" id="{7C85D138-4733-49B9-84EA-60AEFAB62574}"/>
                    </a:ext>
                  </a:extLst>
                </p:cNvPr>
                <p:cNvPicPr/>
                <p:nvPr/>
              </p:nvPicPr>
              <p:blipFill>
                <a:blip r:embed="rId96"/>
                <a:stretch>
                  <a:fillRect/>
                </a:stretch>
              </p:blipFill>
              <p:spPr>
                <a:xfrm>
                  <a:off x="6460255" y="2957956"/>
                  <a:ext cx="2378520" cy="1884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잉크 57">
                  <a:extLst>
                    <a:ext uri="{FF2B5EF4-FFF2-40B4-BE49-F238E27FC236}">
                      <a16:creationId xmlns:a16="http://schemas.microsoft.com/office/drawing/2014/main" id="{B9E65BAC-DEB5-4327-950F-70FB203CF989}"/>
                    </a:ext>
                  </a:extLst>
                </p14:cNvPr>
                <p14:cNvContentPartPr/>
                <p14:nvPr/>
              </p14:nvContentPartPr>
              <p14:xfrm>
                <a:off x="9165655" y="2752036"/>
                <a:ext cx="370800" cy="370440"/>
              </p14:xfrm>
            </p:contentPart>
          </mc:Choice>
          <mc:Fallback xmlns="">
            <p:pic>
              <p:nvPicPr>
                <p:cNvPr id="58" name="잉크 57">
                  <a:extLst>
                    <a:ext uri="{FF2B5EF4-FFF2-40B4-BE49-F238E27FC236}">
                      <a16:creationId xmlns:a16="http://schemas.microsoft.com/office/drawing/2014/main" id="{B9E65BAC-DEB5-4327-950F-70FB203CF989}"/>
                    </a:ext>
                  </a:extLst>
                </p:cNvPr>
                <p:cNvPicPr/>
                <p:nvPr/>
              </p:nvPicPr>
              <p:blipFill>
                <a:blip r:embed="rId98"/>
                <a:stretch>
                  <a:fillRect/>
                </a:stretch>
              </p:blipFill>
              <p:spPr>
                <a:xfrm>
                  <a:off x="9157015" y="2743396"/>
                  <a:ext cx="3884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잉크 58">
                  <a:extLst>
                    <a:ext uri="{FF2B5EF4-FFF2-40B4-BE49-F238E27FC236}">
                      <a16:creationId xmlns:a16="http://schemas.microsoft.com/office/drawing/2014/main" id="{56E33009-ECDB-41A3-960B-BCC6AF33CEAA}"/>
                    </a:ext>
                  </a:extLst>
                </p14:cNvPr>
                <p14:cNvContentPartPr/>
                <p14:nvPr/>
              </p14:nvContentPartPr>
              <p14:xfrm>
                <a:off x="9267895" y="3450436"/>
                <a:ext cx="288720" cy="375840"/>
              </p14:xfrm>
            </p:contentPart>
          </mc:Choice>
          <mc:Fallback xmlns="">
            <p:pic>
              <p:nvPicPr>
                <p:cNvPr id="59" name="잉크 58">
                  <a:extLst>
                    <a:ext uri="{FF2B5EF4-FFF2-40B4-BE49-F238E27FC236}">
                      <a16:creationId xmlns:a16="http://schemas.microsoft.com/office/drawing/2014/main" id="{56E33009-ECDB-41A3-960B-BCC6AF33CEAA}"/>
                    </a:ext>
                  </a:extLst>
                </p:cNvPr>
                <p:cNvPicPr/>
                <p:nvPr/>
              </p:nvPicPr>
              <p:blipFill>
                <a:blip r:embed="rId100"/>
                <a:stretch>
                  <a:fillRect/>
                </a:stretch>
              </p:blipFill>
              <p:spPr>
                <a:xfrm>
                  <a:off x="9259255" y="3441796"/>
                  <a:ext cx="3063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잉크 60">
                  <a:extLst>
                    <a:ext uri="{FF2B5EF4-FFF2-40B4-BE49-F238E27FC236}">
                      <a16:creationId xmlns:a16="http://schemas.microsoft.com/office/drawing/2014/main" id="{C6AA3313-5C60-47CE-9A5F-30A3FD909FD3}"/>
                    </a:ext>
                  </a:extLst>
                </p14:cNvPr>
                <p14:cNvContentPartPr/>
                <p14:nvPr/>
              </p14:nvContentPartPr>
              <p14:xfrm>
                <a:off x="8550415" y="3033556"/>
                <a:ext cx="533880" cy="236880"/>
              </p14:xfrm>
            </p:contentPart>
          </mc:Choice>
          <mc:Fallback xmlns="">
            <p:pic>
              <p:nvPicPr>
                <p:cNvPr id="61" name="잉크 60">
                  <a:extLst>
                    <a:ext uri="{FF2B5EF4-FFF2-40B4-BE49-F238E27FC236}">
                      <a16:creationId xmlns:a16="http://schemas.microsoft.com/office/drawing/2014/main" id="{C6AA3313-5C60-47CE-9A5F-30A3FD909FD3}"/>
                    </a:ext>
                  </a:extLst>
                </p:cNvPr>
                <p:cNvPicPr/>
                <p:nvPr/>
              </p:nvPicPr>
              <p:blipFill>
                <a:blip r:embed="rId102"/>
                <a:stretch>
                  <a:fillRect/>
                </a:stretch>
              </p:blipFill>
              <p:spPr>
                <a:xfrm>
                  <a:off x="8541775" y="3024556"/>
                  <a:ext cx="551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잉크 61">
                  <a:extLst>
                    <a:ext uri="{FF2B5EF4-FFF2-40B4-BE49-F238E27FC236}">
                      <a16:creationId xmlns:a16="http://schemas.microsoft.com/office/drawing/2014/main" id="{D4C29895-0CAD-4667-AD68-DF54BF04383E}"/>
                    </a:ext>
                  </a:extLst>
                </p14:cNvPr>
                <p14:cNvContentPartPr/>
                <p14:nvPr/>
              </p14:nvContentPartPr>
              <p14:xfrm>
                <a:off x="9010855" y="3004036"/>
                <a:ext cx="70200" cy="181080"/>
              </p14:xfrm>
            </p:contentPart>
          </mc:Choice>
          <mc:Fallback xmlns="">
            <p:pic>
              <p:nvPicPr>
                <p:cNvPr id="62" name="잉크 61">
                  <a:extLst>
                    <a:ext uri="{FF2B5EF4-FFF2-40B4-BE49-F238E27FC236}">
                      <a16:creationId xmlns:a16="http://schemas.microsoft.com/office/drawing/2014/main" id="{D4C29895-0CAD-4667-AD68-DF54BF04383E}"/>
                    </a:ext>
                  </a:extLst>
                </p:cNvPr>
                <p:cNvPicPr/>
                <p:nvPr/>
              </p:nvPicPr>
              <p:blipFill>
                <a:blip r:embed="rId104"/>
                <a:stretch>
                  <a:fillRect/>
                </a:stretch>
              </p:blipFill>
              <p:spPr>
                <a:xfrm>
                  <a:off x="9001855" y="2995396"/>
                  <a:ext cx="878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잉크 62">
                  <a:extLst>
                    <a:ext uri="{FF2B5EF4-FFF2-40B4-BE49-F238E27FC236}">
                      <a16:creationId xmlns:a16="http://schemas.microsoft.com/office/drawing/2014/main" id="{8CE18BB3-EB4D-4613-9D2B-B2A1DDB69C50}"/>
                    </a:ext>
                  </a:extLst>
                </p14:cNvPr>
                <p14:cNvContentPartPr/>
                <p14:nvPr/>
              </p14:nvContentPartPr>
              <p14:xfrm>
                <a:off x="8678215" y="2782996"/>
                <a:ext cx="146160" cy="168480"/>
              </p14:xfrm>
            </p:contentPart>
          </mc:Choice>
          <mc:Fallback xmlns="">
            <p:pic>
              <p:nvPicPr>
                <p:cNvPr id="63" name="잉크 62">
                  <a:extLst>
                    <a:ext uri="{FF2B5EF4-FFF2-40B4-BE49-F238E27FC236}">
                      <a16:creationId xmlns:a16="http://schemas.microsoft.com/office/drawing/2014/main" id="{8CE18BB3-EB4D-4613-9D2B-B2A1DDB69C50}"/>
                    </a:ext>
                  </a:extLst>
                </p:cNvPr>
                <p:cNvPicPr/>
                <p:nvPr/>
              </p:nvPicPr>
              <p:blipFill>
                <a:blip r:embed="rId106"/>
                <a:stretch>
                  <a:fillRect/>
                </a:stretch>
              </p:blipFill>
              <p:spPr>
                <a:xfrm>
                  <a:off x="8669215" y="2774356"/>
                  <a:ext cx="1638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잉크 63">
                  <a:extLst>
                    <a:ext uri="{FF2B5EF4-FFF2-40B4-BE49-F238E27FC236}">
                      <a16:creationId xmlns:a16="http://schemas.microsoft.com/office/drawing/2014/main" id="{20B1FCF9-DDF8-4323-8E5D-7B79E0F5D8E4}"/>
                    </a:ext>
                  </a:extLst>
                </p14:cNvPr>
                <p14:cNvContentPartPr/>
                <p14:nvPr/>
              </p14:nvContentPartPr>
              <p14:xfrm>
                <a:off x="8925895" y="2757076"/>
                <a:ext cx="5760" cy="151920"/>
              </p14:xfrm>
            </p:contentPart>
          </mc:Choice>
          <mc:Fallback xmlns="">
            <p:pic>
              <p:nvPicPr>
                <p:cNvPr id="64" name="잉크 63">
                  <a:extLst>
                    <a:ext uri="{FF2B5EF4-FFF2-40B4-BE49-F238E27FC236}">
                      <a16:creationId xmlns:a16="http://schemas.microsoft.com/office/drawing/2014/main" id="{20B1FCF9-DDF8-4323-8E5D-7B79E0F5D8E4}"/>
                    </a:ext>
                  </a:extLst>
                </p:cNvPr>
                <p:cNvPicPr/>
                <p:nvPr/>
              </p:nvPicPr>
              <p:blipFill>
                <a:blip r:embed="rId108"/>
                <a:stretch>
                  <a:fillRect/>
                </a:stretch>
              </p:blipFill>
              <p:spPr>
                <a:xfrm>
                  <a:off x="8916895" y="2748076"/>
                  <a:ext cx="23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잉크 65">
                  <a:extLst>
                    <a:ext uri="{FF2B5EF4-FFF2-40B4-BE49-F238E27FC236}">
                      <a16:creationId xmlns:a16="http://schemas.microsoft.com/office/drawing/2014/main" id="{0692ACEF-BEFB-4B2D-9464-0F2BCED07F4F}"/>
                    </a:ext>
                  </a:extLst>
                </p14:cNvPr>
                <p14:cNvContentPartPr/>
                <p14:nvPr/>
              </p14:nvContentPartPr>
              <p14:xfrm>
                <a:off x="8605495" y="3465556"/>
                <a:ext cx="568440" cy="227520"/>
              </p14:xfrm>
            </p:contentPart>
          </mc:Choice>
          <mc:Fallback xmlns="">
            <p:pic>
              <p:nvPicPr>
                <p:cNvPr id="66" name="잉크 65">
                  <a:extLst>
                    <a:ext uri="{FF2B5EF4-FFF2-40B4-BE49-F238E27FC236}">
                      <a16:creationId xmlns:a16="http://schemas.microsoft.com/office/drawing/2014/main" id="{0692ACEF-BEFB-4B2D-9464-0F2BCED07F4F}"/>
                    </a:ext>
                  </a:extLst>
                </p:cNvPr>
                <p:cNvPicPr/>
                <p:nvPr/>
              </p:nvPicPr>
              <p:blipFill>
                <a:blip r:embed="rId110"/>
                <a:stretch>
                  <a:fillRect/>
                </a:stretch>
              </p:blipFill>
              <p:spPr>
                <a:xfrm>
                  <a:off x="8596855" y="3456556"/>
                  <a:ext cx="586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잉크 66">
                  <a:extLst>
                    <a:ext uri="{FF2B5EF4-FFF2-40B4-BE49-F238E27FC236}">
                      <a16:creationId xmlns:a16="http://schemas.microsoft.com/office/drawing/2014/main" id="{9700C602-F865-4BDC-B702-FE1BEEC5E5D6}"/>
                    </a:ext>
                  </a:extLst>
                </p14:cNvPr>
                <p14:cNvContentPartPr/>
                <p14:nvPr/>
              </p14:nvContentPartPr>
              <p14:xfrm>
                <a:off x="8817535" y="3353956"/>
                <a:ext cx="155520" cy="145440"/>
              </p14:xfrm>
            </p:contentPart>
          </mc:Choice>
          <mc:Fallback xmlns="">
            <p:pic>
              <p:nvPicPr>
                <p:cNvPr id="67" name="잉크 66">
                  <a:extLst>
                    <a:ext uri="{FF2B5EF4-FFF2-40B4-BE49-F238E27FC236}">
                      <a16:creationId xmlns:a16="http://schemas.microsoft.com/office/drawing/2014/main" id="{9700C602-F865-4BDC-B702-FE1BEEC5E5D6}"/>
                    </a:ext>
                  </a:extLst>
                </p:cNvPr>
                <p:cNvPicPr/>
                <p:nvPr/>
              </p:nvPicPr>
              <p:blipFill>
                <a:blip r:embed="rId112"/>
                <a:stretch>
                  <a:fillRect/>
                </a:stretch>
              </p:blipFill>
              <p:spPr>
                <a:xfrm>
                  <a:off x="8808895" y="3344956"/>
                  <a:ext cx="173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잉크 67">
                  <a:extLst>
                    <a:ext uri="{FF2B5EF4-FFF2-40B4-BE49-F238E27FC236}">
                      <a16:creationId xmlns:a16="http://schemas.microsoft.com/office/drawing/2014/main" id="{1C9B49E7-FE6C-4210-AC74-E5E4DD4B3BB6}"/>
                    </a:ext>
                  </a:extLst>
                </p14:cNvPr>
                <p14:cNvContentPartPr/>
                <p14:nvPr/>
              </p14:nvContentPartPr>
              <p14:xfrm>
                <a:off x="9009775" y="3328756"/>
                <a:ext cx="109800" cy="82800"/>
              </p14:xfrm>
            </p:contentPart>
          </mc:Choice>
          <mc:Fallback xmlns="">
            <p:pic>
              <p:nvPicPr>
                <p:cNvPr id="68" name="잉크 67">
                  <a:extLst>
                    <a:ext uri="{FF2B5EF4-FFF2-40B4-BE49-F238E27FC236}">
                      <a16:creationId xmlns:a16="http://schemas.microsoft.com/office/drawing/2014/main" id="{1C9B49E7-FE6C-4210-AC74-E5E4DD4B3BB6}"/>
                    </a:ext>
                  </a:extLst>
                </p:cNvPr>
                <p:cNvPicPr/>
                <p:nvPr/>
              </p:nvPicPr>
              <p:blipFill>
                <a:blip r:embed="rId114"/>
                <a:stretch>
                  <a:fillRect/>
                </a:stretch>
              </p:blipFill>
              <p:spPr>
                <a:xfrm>
                  <a:off x="9001135" y="3320116"/>
                  <a:ext cx="127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잉크 69">
                  <a:extLst>
                    <a:ext uri="{FF2B5EF4-FFF2-40B4-BE49-F238E27FC236}">
                      <a16:creationId xmlns:a16="http://schemas.microsoft.com/office/drawing/2014/main" id="{276703D4-935F-4831-B566-30DBE8FA0532}"/>
                    </a:ext>
                  </a:extLst>
                </p14:cNvPr>
                <p14:cNvContentPartPr/>
                <p14:nvPr/>
              </p14:nvContentPartPr>
              <p14:xfrm>
                <a:off x="9096175" y="3914116"/>
                <a:ext cx="264240" cy="285120"/>
              </p14:xfrm>
            </p:contentPart>
          </mc:Choice>
          <mc:Fallback xmlns="">
            <p:pic>
              <p:nvPicPr>
                <p:cNvPr id="70" name="잉크 69">
                  <a:extLst>
                    <a:ext uri="{FF2B5EF4-FFF2-40B4-BE49-F238E27FC236}">
                      <a16:creationId xmlns:a16="http://schemas.microsoft.com/office/drawing/2014/main" id="{276703D4-935F-4831-B566-30DBE8FA0532}"/>
                    </a:ext>
                  </a:extLst>
                </p:cNvPr>
                <p:cNvPicPr/>
                <p:nvPr/>
              </p:nvPicPr>
              <p:blipFill>
                <a:blip r:embed="rId116"/>
                <a:stretch>
                  <a:fillRect/>
                </a:stretch>
              </p:blipFill>
              <p:spPr>
                <a:xfrm>
                  <a:off x="9087535" y="3905116"/>
                  <a:ext cx="2818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잉크 70">
                  <a:extLst>
                    <a:ext uri="{FF2B5EF4-FFF2-40B4-BE49-F238E27FC236}">
                      <a16:creationId xmlns:a16="http://schemas.microsoft.com/office/drawing/2014/main" id="{A50602E3-F167-48C0-B31B-1846BE012976}"/>
                    </a:ext>
                  </a:extLst>
                </p14:cNvPr>
                <p14:cNvContentPartPr/>
                <p14:nvPr/>
              </p14:nvContentPartPr>
              <p14:xfrm>
                <a:off x="9015175" y="4260076"/>
                <a:ext cx="131400" cy="213120"/>
              </p14:xfrm>
            </p:contentPart>
          </mc:Choice>
          <mc:Fallback xmlns="">
            <p:pic>
              <p:nvPicPr>
                <p:cNvPr id="71" name="잉크 70">
                  <a:extLst>
                    <a:ext uri="{FF2B5EF4-FFF2-40B4-BE49-F238E27FC236}">
                      <a16:creationId xmlns:a16="http://schemas.microsoft.com/office/drawing/2014/main" id="{A50602E3-F167-48C0-B31B-1846BE012976}"/>
                    </a:ext>
                  </a:extLst>
                </p:cNvPr>
                <p:cNvPicPr/>
                <p:nvPr/>
              </p:nvPicPr>
              <p:blipFill>
                <a:blip r:embed="rId118"/>
                <a:stretch>
                  <a:fillRect/>
                </a:stretch>
              </p:blipFill>
              <p:spPr>
                <a:xfrm>
                  <a:off x="9006175" y="4251436"/>
                  <a:ext cx="1490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잉크 71">
                  <a:extLst>
                    <a:ext uri="{FF2B5EF4-FFF2-40B4-BE49-F238E27FC236}">
                      <a16:creationId xmlns:a16="http://schemas.microsoft.com/office/drawing/2014/main" id="{17FA533B-C6CD-4C28-B130-633B74EAD633}"/>
                    </a:ext>
                  </a:extLst>
                </p14:cNvPr>
                <p14:cNvContentPartPr/>
                <p14:nvPr/>
              </p14:nvContentPartPr>
              <p14:xfrm>
                <a:off x="9223255" y="4353676"/>
                <a:ext cx="121680" cy="81000"/>
              </p14:xfrm>
            </p:contentPart>
          </mc:Choice>
          <mc:Fallback xmlns="">
            <p:pic>
              <p:nvPicPr>
                <p:cNvPr id="72" name="잉크 71">
                  <a:extLst>
                    <a:ext uri="{FF2B5EF4-FFF2-40B4-BE49-F238E27FC236}">
                      <a16:creationId xmlns:a16="http://schemas.microsoft.com/office/drawing/2014/main" id="{17FA533B-C6CD-4C28-B130-633B74EAD633}"/>
                    </a:ext>
                  </a:extLst>
                </p:cNvPr>
                <p:cNvPicPr/>
                <p:nvPr/>
              </p:nvPicPr>
              <p:blipFill>
                <a:blip r:embed="rId120"/>
                <a:stretch>
                  <a:fillRect/>
                </a:stretch>
              </p:blipFill>
              <p:spPr>
                <a:xfrm>
                  <a:off x="9214615" y="4345036"/>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잉크 72">
                  <a:extLst>
                    <a:ext uri="{FF2B5EF4-FFF2-40B4-BE49-F238E27FC236}">
                      <a16:creationId xmlns:a16="http://schemas.microsoft.com/office/drawing/2014/main" id="{20C057C1-F28D-4BAB-926C-8F6E6A7C5D98}"/>
                    </a:ext>
                  </a:extLst>
                </p14:cNvPr>
                <p14:cNvContentPartPr/>
                <p14:nvPr/>
              </p14:nvContentPartPr>
              <p14:xfrm>
                <a:off x="9051895" y="2605156"/>
                <a:ext cx="182160" cy="193320"/>
              </p14:xfrm>
            </p:contentPart>
          </mc:Choice>
          <mc:Fallback xmlns="">
            <p:pic>
              <p:nvPicPr>
                <p:cNvPr id="73" name="잉크 72">
                  <a:extLst>
                    <a:ext uri="{FF2B5EF4-FFF2-40B4-BE49-F238E27FC236}">
                      <a16:creationId xmlns:a16="http://schemas.microsoft.com/office/drawing/2014/main" id="{20C057C1-F28D-4BAB-926C-8F6E6A7C5D98}"/>
                    </a:ext>
                  </a:extLst>
                </p:cNvPr>
                <p:cNvPicPr/>
                <p:nvPr/>
              </p:nvPicPr>
              <p:blipFill>
                <a:blip r:embed="rId122"/>
                <a:stretch>
                  <a:fillRect/>
                </a:stretch>
              </p:blipFill>
              <p:spPr>
                <a:xfrm>
                  <a:off x="9042895" y="2596156"/>
                  <a:ext cx="199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잉크 73">
                  <a:extLst>
                    <a:ext uri="{FF2B5EF4-FFF2-40B4-BE49-F238E27FC236}">
                      <a16:creationId xmlns:a16="http://schemas.microsoft.com/office/drawing/2014/main" id="{B09E5942-C0D0-4F62-93BF-73B77A47AF73}"/>
                    </a:ext>
                  </a:extLst>
                </p14:cNvPr>
                <p14:cNvContentPartPr/>
                <p14:nvPr/>
              </p14:nvContentPartPr>
              <p14:xfrm>
                <a:off x="8731495" y="2448196"/>
                <a:ext cx="89280" cy="159840"/>
              </p14:xfrm>
            </p:contentPart>
          </mc:Choice>
          <mc:Fallback xmlns="">
            <p:pic>
              <p:nvPicPr>
                <p:cNvPr id="74" name="잉크 73">
                  <a:extLst>
                    <a:ext uri="{FF2B5EF4-FFF2-40B4-BE49-F238E27FC236}">
                      <a16:creationId xmlns:a16="http://schemas.microsoft.com/office/drawing/2014/main" id="{B09E5942-C0D0-4F62-93BF-73B77A47AF73}"/>
                    </a:ext>
                  </a:extLst>
                </p:cNvPr>
                <p:cNvPicPr/>
                <p:nvPr/>
              </p:nvPicPr>
              <p:blipFill>
                <a:blip r:embed="rId124"/>
                <a:stretch>
                  <a:fillRect/>
                </a:stretch>
              </p:blipFill>
              <p:spPr>
                <a:xfrm>
                  <a:off x="8722855" y="2439196"/>
                  <a:ext cx="106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잉크 74">
                  <a:extLst>
                    <a:ext uri="{FF2B5EF4-FFF2-40B4-BE49-F238E27FC236}">
                      <a16:creationId xmlns:a16="http://schemas.microsoft.com/office/drawing/2014/main" id="{B9BEE7CC-C995-464D-8140-4FDAB713B9A2}"/>
                    </a:ext>
                  </a:extLst>
                </p14:cNvPr>
                <p14:cNvContentPartPr/>
                <p14:nvPr/>
              </p14:nvContentPartPr>
              <p14:xfrm>
                <a:off x="8886295" y="2492116"/>
                <a:ext cx="17280" cy="109080"/>
              </p14:xfrm>
            </p:contentPart>
          </mc:Choice>
          <mc:Fallback xmlns="">
            <p:pic>
              <p:nvPicPr>
                <p:cNvPr id="75" name="잉크 74">
                  <a:extLst>
                    <a:ext uri="{FF2B5EF4-FFF2-40B4-BE49-F238E27FC236}">
                      <a16:creationId xmlns:a16="http://schemas.microsoft.com/office/drawing/2014/main" id="{B9BEE7CC-C995-464D-8140-4FDAB713B9A2}"/>
                    </a:ext>
                  </a:extLst>
                </p:cNvPr>
                <p:cNvPicPr/>
                <p:nvPr/>
              </p:nvPicPr>
              <p:blipFill>
                <a:blip r:embed="rId126"/>
                <a:stretch>
                  <a:fillRect/>
                </a:stretch>
              </p:blipFill>
              <p:spPr>
                <a:xfrm>
                  <a:off x="8877655" y="2483116"/>
                  <a:ext cx="34920" cy="126720"/>
                </a:xfrm>
                <a:prstGeom prst="rect">
                  <a:avLst/>
                </a:prstGeom>
              </p:spPr>
            </p:pic>
          </mc:Fallback>
        </mc:AlternateContent>
      </p:grpSp>
      <p:grpSp>
        <p:nvGrpSpPr>
          <p:cNvPr id="82" name="그룹 81">
            <a:extLst>
              <a:ext uri="{FF2B5EF4-FFF2-40B4-BE49-F238E27FC236}">
                <a16:creationId xmlns:a16="http://schemas.microsoft.com/office/drawing/2014/main" id="{2F817D46-22C7-42F1-A903-58585229E5E8}"/>
              </a:ext>
            </a:extLst>
          </p:cNvPr>
          <p:cNvGrpSpPr/>
          <p:nvPr/>
        </p:nvGrpSpPr>
        <p:grpSpPr>
          <a:xfrm>
            <a:off x="9676135" y="3578596"/>
            <a:ext cx="374760" cy="86040"/>
            <a:chOff x="9676135" y="3578596"/>
            <a:chExt cx="374760" cy="86040"/>
          </a:xfrm>
        </p:grpSpPr>
        <mc:AlternateContent xmlns:mc="http://schemas.openxmlformats.org/markup-compatibility/2006" xmlns:p14="http://schemas.microsoft.com/office/powerpoint/2010/main">
          <mc:Choice Requires="p14">
            <p:contentPart p14:bwMode="auto" r:id="rId127">
              <p14:nvContentPartPr>
                <p14:cNvPr id="80" name="잉크 79">
                  <a:extLst>
                    <a:ext uri="{FF2B5EF4-FFF2-40B4-BE49-F238E27FC236}">
                      <a16:creationId xmlns:a16="http://schemas.microsoft.com/office/drawing/2014/main" id="{ADD9414C-4C20-4605-9B2B-9AFCF3ADC835}"/>
                    </a:ext>
                  </a:extLst>
                </p14:cNvPr>
                <p14:cNvContentPartPr/>
                <p14:nvPr/>
              </p14:nvContentPartPr>
              <p14:xfrm>
                <a:off x="9676135" y="3638716"/>
                <a:ext cx="374760" cy="10080"/>
              </p14:xfrm>
            </p:contentPart>
          </mc:Choice>
          <mc:Fallback xmlns="">
            <p:pic>
              <p:nvPicPr>
                <p:cNvPr id="80" name="잉크 79">
                  <a:extLst>
                    <a:ext uri="{FF2B5EF4-FFF2-40B4-BE49-F238E27FC236}">
                      <a16:creationId xmlns:a16="http://schemas.microsoft.com/office/drawing/2014/main" id="{ADD9414C-4C20-4605-9B2B-9AFCF3ADC835}"/>
                    </a:ext>
                  </a:extLst>
                </p:cNvPr>
                <p:cNvPicPr/>
                <p:nvPr/>
              </p:nvPicPr>
              <p:blipFill>
                <a:blip r:embed="rId128"/>
                <a:stretch>
                  <a:fillRect/>
                </a:stretch>
              </p:blipFill>
              <p:spPr>
                <a:xfrm>
                  <a:off x="9667495" y="3630076"/>
                  <a:ext cx="392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잉크 80">
                  <a:extLst>
                    <a:ext uri="{FF2B5EF4-FFF2-40B4-BE49-F238E27FC236}">
                      <a16:creationId xmlns:a16="http://schemas.microsoft.com/office/drawing/2014/main" id="{8CC4FBD7-4E6C-4140-B5F6-9194E1484EFF}"/>
                    </a:ext>
                  </a:extLst>
                </p14:cNvPr>
                <p14:cNvContentPartPr/>
                <p14:nvPr/>
              </p14:nvContentPartPr>
              <p14:xfrm>
                <a:off x="9983935" y="3578596"/>
                <a:ext cx="53280" cy="86040"/>
              </p14:xfrm>
            </p:contentPart>
          </mc:Choice>
          <mc:Fallback xmlns="">
            <p:pic>
              <p:nvPicPr>
                <p:cNvPr id="81" name="잉크 80">
                  <a:extLst>
                    <a:ext uri="{FF2B5EF4-FFF2-40B4-BE49-F238E27FC236}">
                      <a16:creationId xmlns:a16="http://schemas.microsoft.com/office/drawing/2014/main" id="{8CC4FBD7-4E6C-4140-B5F6-9194E1484EFF}"/>
                    </a:ext>
                  </a:extLst>
                </p:cNvPr>
                <p:cNvPicPr/>
                <p:nvPr/>
              </p:nvPicPr>
              <p:blipFill>
                <a:blip r:embed="rId130"/>
                <a:stretch>
                  <a:fillRect/>
                </a:stretch>
              </p:blipFill>
              <p:spPr>
                <a:xfrm>
                  <a:off x="9974935" y="3569596"/>
                  <a:ext cx="70920" cy="103680"/>
                </a:xfrm>
                <a:prstGeom prst="rect">
                  <a:avLst/>
                </a:prstGeom>
              </p:spPr>
            </p:pic>
          </mc:Fallback>
        </mc:AlternateContent>
      </p:grpSp>
      <p:grpSp>
        <p:nvGrpSpPr>
          <p:cNvPr id="86" name="그룹 85">
            <a:extLst>
              <a:ext uri="{FF2B5EF4-FFF2-40B4-BE49-F238E27FC236}">
                <a16:creationId xmlns:a16="http://schemas.microsoft.com/office/drawing/2014/main" id="{485CF1FE-5972-4D97-8AFA-6C66D8BF43C5}"/>
              </a:ext>
            </a:extLst>
          </p:cNvPr>
          <p:cNvGrpSpPr/>
          <p:nvPr/>
        </p:nvGrpSpPr>
        <p:grpSpPr>
          <a:xfrm>
            <a:off x="9532135" y="2751316"/>
            <a:ext cx="921960" cy="328320"/>
            <a:chOff x="9532135" y="2751316"/>
            <a:chExt cx="921960" cy="328320"/>
          </a:xfrm>
        </p:grpSpPr>
        <mc:AlternateContent xmlns:mc="http://schemas.openxmlformats.org/markup-compatibility/2006" xmlns:p14="http://schemas.microsoft.com/office/powerpoint/2010/main">
          <mc:Choice Requires="p14">
            <p:contentPart p14:bwMode="auto" r:id="rId131">
              <p14:nvContentPartPr>
                <p14:cNvPr id="77" name="잉크 76">
                  <a:extLst>
                    <a:ext uri="{FF2B5EF4-FFF2-40B4-BE49-F238E27FC236}">
                      <a16:creationId xmlns:a16="http://schemas.microsoft.com/office/drawing/2014/main" id="{A1B4B02F-FFFF-4821-A62F-944A8FA828FF}"/>
                    </a:ext>
                  </a:extLst>
                </p14:cNvPr>
                <p14:cNvContentPartPr/>
                <p14:nvPr/>
              </p14:nvContentPartPr>
              <p14:xfrm>
                <a:off x="9532135" y="2909716"/>
                <a:ext cx="461160" cy="32040"/>
              </p14:xfrm>
            </p:contentPart>
          </mc:Choice>
          <mc:Fallback xmlns="">
            <p:pic>
              <p:nvPicPr>
                <p:cNvPr id="77" name="잉크 76">
                  <a:extLst>
                    <a:ext uri="{FF2B5EF4-FFF2-40B4-BE49-F238E27FC236}">
                      <a16:creationId xmlns:a16="http://schemas.microsoft.com/office/drawing/2014/main" id="{A1B4B02F-FFFF-4821-A62F-944A8FA828FF}"/>
                    </a:ext>
                  </a:extLst>
                </p:cNvPr>
                <p:cNvPicPr/>
                <p:nvPr/>
              </p:nvPicPr>
              <p:blipFill>
                <a:blip r:embed="rId132"/>
                <a:stretch>
                  <a:fillRect/>
                </a:stretch>
              </p:blipFill>
              <p:spPr>
                <a:xfrm>
                  <a:off x="9523495" y="2900716"/>
                  <a:ext cx="478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8" name="잉크 77">
                  <a:extLst>
                    <a:ext uri="{FF2B5EF4-FFF2-40B4-BE49-F238E27FC236}">
                      <a16:creationId xmlns:a16="http://schemas.microsoft.com/office/drawing/2014/main" id="{81513B91-BFF5-4317-811C-CE074E1F0AA0}"/>
                    </a:ext>
                  </a:extLst>
                </p14:cNvPr>
                <p14:cNvContentPartPr/>
                <p14:nvPr/>
              </p14:nvContentPartPr>
              <p14:xfrm>
                <a:off x="10182655" y="2751316"/>
                <a:ext cx="156960" cy="255600"/>
              </p14:xfrm>
            </p:contentPart>
          </mc:Choice>
          <mc:Fallback xmlns="">
            <p:pic>
              <p:nvPicPr>
                <p:cNvPr id="78" name="잉크 77">
                  <a:extLst>
                    <a:ext uri="{FF2B5EF4-FFF2-40B4-BE49-F238E27FC236}">
                      <a16:creationId xmlns:a16="http://schemas.microsoft.com/office/drawing/2014/main" id="{81513B91-BFF5-4317-811C-CE074E1F0AA0}"/>
                    </a:ext>
                  </a:extLst>
                </p:cNvPr>
                <p:cNvPicPr/>
                <p:nvPr/>
              </p:nvPicPr>
              <p:blipFill>
                <a:blip r:embed="rId134"/>
                <a:stretch>
                  <a:fillRect/>
                </a:stretch>
              </p:blipFill>
              <p:spPr>
                <a:xfrm>
                  <a:off x="10173655" y="2742676"/>
                  <a:ext cx="1746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9" name="잉크 78">
                  <a:extLst>
                    <a:ext uri="{FF2B5EF4-FFF2-40B4-BE49-F238E27FC236}">
                      <a16:creationId xmlns:a16="http://schemas.microsoft.com/office/drawing/2014/main" id="{40DA95CE-291D-48C6-A13C-457C71ED20BC}"/>
                    </a:ext>
                  </a:extLst>
                </p14:cNvPr>
                <p14:cNvContentPartPr/>
                <p14:nvPr/>
              </p14:nvContentPartPr>
              <p14:xfrm>
                <a:off x="10428175" y="2887036"/>
                <a:ext cx="25920" cy="192600"/>
              </p14:xfrm>
            </p:contentPart>
          </mc:Choice>
          <mc:Fallback xmlns="">
            <p:pic>
              <p:nvPicPr>
                <p:cNvPr id="79" name="잉크 78">
                  <a:extLst>
                    <a:ext uri="{FF2B5EF4-FFF2-40B4-BE49-F238E27FC236}">
                      <a16:creationId xmlns:a16="http://schemas.microsoft.com/office/drawing/2014/main" id="{40DA95CE-291D-48C6-A13C-457C71ED20BC}"/>
                    </a:ext>
                  </a:extLst>
                </p:cNvPr>
                <p:cNvPicPr/>
                <p:nvPr/>
              </p:nvPicPr>
              <p:blipFill>
                <a:blip r:embed="rId136"/>
                <a:stretch>
                  <a:fillRect/>
                </a:stretch>
              </p:blipFill>
              <p:spPr>
                <a:xfrm>
                  <a:off x="10419175" y="2878396"/>
                  <a:ext cx="43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잉크 83">
                  <a:extLst>
                    <a:ext uri="{FF2B5EF4-FFF2-40B4-BE49-F238E27FC236}">
                      <a16:creationId xmlns:a16="http://schemas.microsoft.com/office/drawing/2014/main" id="{9A7BC832-9D87-4238-BB38-9D01C7DA530E}"/>
                    </a:ext>
                  </a:extLst>
                </p14:cNvPr>
                <p14:cNvContentPartPr/>
                <p14:nvPr/>
              </p14:nvContentPartPr>
              <p14:xfrm>
                <a:off x="9931375" y="2821156"/>
                <a:ext cx="110520" cy="204840"/>
              </p14:xfrm>
            </p:contentPart>
          </mc:Choice>
          <mc:Fallback xmlns="">
            <p:pic>
              <p:nvPicPr>
                <p:cNvPr id="84" name="잉크 83">
                  <a:extLst>
                    <a:ext uri="{FF2B5EF4-FFF2-40B4-BE49-F238E27FC236}">
                      <a16:creationId xmlns:a16="http://schemas.microsoft.com/office/drawing/2014/main" id="{9A7BC832-9D87-4238-BB38-9D01C7DA530E}"/>
                    </a:ext>
                  </a:extLst>
                </p:cNvPr>
                <p:cNvPicPr/>
                <p:nvPr/>
              </p:nvPicPr>
              <p:blipFill>
                <a:blip r:embed="rId138"/>
                <a:stretch>
                  <a:fillRect/>
                </a:stretch>
              </p:blipFill>
              <p:spPr>
                <a:xfrm>
                  <a:off x="9922735" y="2812156"/>
                  <a:ext cx="128160" cy="222480"/>
                </a:xfrm>
                <a:prstGeom prst="rect">
                  <a:avLst/>
                </a:prstGeom>
              </p:spPr>
            </p:pic>
          </mc:Fallback>
        </mc:AlternateContent>
      </p:grpSp>
      <p:grpSp>
        <p:nvGrpSpPr>
          <p:cNvPr id="88" name="그룹 87">
            <a:extLst>
              <a:ext uri="{FF2B5EF4-FFF2-40B4-BE49-F238E27FC236}">
                <a16:creationId xmlns:a16="http://schemas.microsoft.com/office/drawing/2014/main" id="{BEA2BABF-336A-45EB-9CF8-43862D9A30F6}"/>
              </a:ext>
            </a:extLst>
          </p:cNvPr>
          <p:cNvGrpSpPr/>
          <p:nvPr/>
        </p:nvGrpSpPr>
        <p:grpSpPr>
          <a:xfrm>
            <a:off x="10252855" y="3480316"/>
            <a:ext cx="394560" cy="315360"/>
            <a:chOff x="10252855" y="3480316"/>
            <a:chExt cx="394560" cy="315360"/>
          </a:xfrm>
        </p:grpSpPr>
        <mc:AlternateContent xmlns:mc="http://schemas.openxmlformats.org/markup-compatibility/2006" xmlns:p14="http://schemas.microsoft.com/office/powerpoint/2010/main">
          <mc:Choice Requires="p14">
            <p:contentPart p14:bwMode="auto" r:id="rId139">
              <p14:nvContentPartPr>
                <p14:cNvPr id="85" name="잉크 84">
                  <a:extLst>
                    <a:ext uri="{FF2B5EF4-FFF2-40B4-BE49-F238E27FC236}">
                      <a16:creationId xmlns:a16="http://schemas.microsoft.com/office/drawing/2014/main" id="{6FBD2F1D-7FF2-4E5C-BF36-888637775A9D}"/>
                    </a:ext>
                  </a:extLst>
                </p14:cNvPr>
                <p14:cNvContentPartPr/>
                <p14:nvPr/>
              </p14:nvContentPartPr>
              <p14:xfrm>
                <a:off x="10252855" y="3480316"/>
                <a:ext cx="159480" cy="315360"/>
              </p14:xfrm>
            </p:contentPart>
          </mc:Choice>
          <mc:Fallback xmlns="">
            <p:pic>
              <p:nvPicPr>
                <p:cNvPr id="85" name="잉크 84">
                  <a:extLst>
                    <a:ext uri="{FF2B5EF4-FFF2-40B4-BE49-F238E27FC236}">
                      <a16:creationId xmlns:a16="http://schemas.microsoft.com/office/drawing/2014/main" id="{6FBD2F1D-7FF2-4E5C-BF36-888637775A9D}"/>
                    </a:ext>
                  </a:extLst>
                </p:cNvPr>
                <p:cNvPicPr/>
                <p:nvPr/>
              </p:nvPicPr>
              <p:blipFill>
                <a:blip r:embed="rId140"/>
                <a:stretch>
                  <a:fillRect/>
                </a:stretch>
              </p:blipFill>
              <p:spPr>
                <a:xfrm>
                  <a:off x="10244215" y="3471676"/>
                  <a:ext cx="1771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잉크 86">
                  <a:extLst>
                    <a:ext uri="{FF2B5EF4-FFF2-40B4-BE49-F238E27FC236}">
                      <a16:creationId xmlns:a16="http://schemas.microsoft.com/office/drawing/2014/main" id="{A79240B2-7561-45BB-8E14-BC4AD5FCC236}"/>
                    </a:ext>
                  </a:extLst>
                </p14:cNvPr>
                <p14:cNvContentPartPr/>
                <p14:nvPr/>
              </p14:nvContentPartPr>
              <p14:xfrm>
                <a:off x="10508095" y="3621796"/>
                <a:ext cx="139320" cy="162000"/>
              </p14:xfrm>
            </p:contentPart>
          </mc:Choice>
          <mc:Fallback xmlns="">
            <p:pic>
              <p:nvPicPr>
                <p:cNvPr id="87" name="잉크 86">
                  <a:extLst>
                    <a:ext uri="{FF2B5EF4-FFF2-40B4-BE49-F238E27FC236}">
                      <a16:creationId xmlns:a16="http://schemas.microsoft.com/office/drawing/2014/main" id="{A79240B2-7561-45BB-8E14-BC4AD5FCC236}"/>
                    </a:ext>
                  </a:extLst>
                </p:cNvPr>
                <p:cNvPicPr/>
                <p:nvPr/>
              </p:nvPicPr>
              <p:blipFill>
                <a:blip r:embed="rId142"/>
                <a:stretch>
                  <a:fillRect/>
                </a:stretch>
              </p:blipFill>
              <p:spPr>
                <a:xfrm>
                  <a:off x="10499455" y="3612796"/>
                  <a:ext cx="156960" cy="17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89" name="잉크 88">
                <a:extLst>
                  <a:ext uri="{FF2B5EF4-FFF2-40B4-BE49-F238E27FC236}">
                    <a16:creationId xmlns:a16="http://schemas.microsoft.com/office/drawing/2014/main" id="{3A174156-5FAB-4F30-ACD6-292C6845B69C}"/>
                  </a:ext>
                </a:extLst>
              </p14:cNvPr>
              <p14:cNvContentPartPr/>
              <p14:nvPr/>
            </p14:nvContentPartPr>
            <p14:xfrm>
              <a:off x="8455375" y="5202556"/>
              <a:ext cx="200160" cy="367200"/>
            </p14:xfrm>
          </p:contentPart>
        </mc:Choice>
        <mc:Fallback xmlns="">
          <p:pic>
            <p:nvPicPr>
              <p:cNvPr id="89" name="잉크 88">
                <a:extLst>
                  <a:ext uri="{FF2B5EF4-FFF2-40B4-BE49-F238E27FC236}">
                    <a16:creationId xmlns:a16="http://schemas.microsoft.com/office/drawing/2014/main" id="{3A174156-5FAB-4F30-ACD6-292C6845B69C}"/>
                  </a:ext>
                </a:extLst>
              </p:cNvPr>
              <p:cNvPicPr/>
              <p:nvPr/>
            </p:nvPicPr>
            <p:blipFill>
              <a:blip r:embed="rId144"/>
              <a:stretch>
                <a:fillRect/>
              </a:stretch>
            </p:blipFill>
            <p:spPr>
              <a:xfrm>
                <a:off x="8446375" y="5193556"/>
                <a:ext cx="2178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0" name="잉크 89">
                <a:extLst>
                  <a:ext uri="{FF2B5EF4-FFF2-40B4-BE49-F238E27FC236}">
                    <a16:creationId xmlns:a16="http://schemas.microsoft.com/office/drawing/2014/main" id="{0DEA7391-943E-4512-AD5C-4B408FEE3D63}"/>
                  </a:ext>
                </a:extLst>
              </p14:cNvPr>
              <p14:cNvContentPartPr/>
              <p14:nvPr/>
            </p14:nvContentPartPr>
            <p14:xfrm>
              <a:off x="8848495" y="5377156"/>
              <a:ext cx="24840" cy="212040"/>
            </p14:xfrm>
          </p:contentPart>
        </mc:Choice>
        <mc:Fallback xmlns="">
          <p:pic>
            <p:nvPicPr>
              <p:cNvPr id="90" name="잉크 89">
                <a:extLst>
                  <a:ext uri="{FF2B5EF4-FFF2-40B4-BE49-F238E27FC236}">
                    <a16:creationId xmlns:a16="http://schemas.microsoft.com/office/drawing/2014/main" id="{0DEA7391-943E-4512-AD5C-4B408FEE3D63}"/>
                  </a:ext>
                </a:extLst>
              </p:cNvPr>
              <p:cNvPicPr/>
              <p:nvPr/>
            </p:nvPicPr>
            <p:blipFill>
              <a:blip r:embed="rId146"/>
              <a:stretch>
                <a:fillRect/>
              </a:stretch>
            </p:blipFill>
            <p:spPr>
              <a:xfrm>
                <a:off x="8839495" y="5368516"/>
                <a:ext cx="4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잉크 90">
                <a:extLst>
                  <a:ext uri="{FF2B5EF4-FFF2-40B4-BE49-F238E27FC236}">
                    <a16:creationId xmlns:a16="http://schemas.microsoft.com/office/drawing/2014/main" id="{2CF5C4AA-C75C-4ABE-8BAC-FC3478114301}"/>
                  </a:ext>
                </a:extLst>
              </p14:cNvPr>
              <p14:cNvContentPartPr/>
              <p14:nvPr/>
            </p14:nvContentPartPr>
            <p14:xfrm>
              <a:off x="9081415" y="5241076"/>
              <a:ext cx="139320" cy="13680"/>
            </p14:xfrm>
          </p:contentPart>
        </mc:Choice>
        <mc:Fallback xmlns="">
          <p:pic>
            <p:nvPicPr>
              <p:cNvPr id="91" name="잉크 90">
                <a:extLst>
                  <a:ext uri="{FF2B5EF4-FFF2-40B4-BE49-F238E27FC236}">
                    <a16:creationId xmlns:a16="http://schemas.microsoft.com/office/drawing/2014/main" id="{2CF5C4AA-C75C-4ABE-8BAC-FC3478114301}"/>
                  </a:ext>
                </a:extLst>
              </p:cNvPr>
              <p:cNvPicPr/>
              <p:nvPr/>
            </p:nvPicPr>
            <p:blipFill>
              <a:blip r:embed="rId148"/>
              <a:stretch>
                <a:fillRect/>
              </a:stretch>
            </p:blipFill>
            <p:spPr>
              <a:xfrm>
                <a:off x="9072415" y="5232436"/>
                <a:ext cx="156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잉크 92">
                <a:extLst>
                  <a:ext uri="{FF2B5EF4-FFF2-40B4-BE49-F238E27FC236}">
                    <a16:creationId xmlns:a16="http://schemas.microsoft.com/office/drawing/2014/main" id="{CD2A4A55-6C77-4B5B-A3A1-DF7CB862259E}"/>
                  </a:ext>
                </a:extLst>
              </p14:cNvPr>
              <p14:cNvContentPartPr/>
              <p14:nvPr/>
            </p14:nvContentPartPr>
            <p14:xfrm>
              <a:off x="9087895" y="5336836"/>
              <a:ext cx="127800" cy="5040"/>
            </p14:xfrm>
          </p:contentPart>
        </mc:Choice>
        <mc:Fallback xmlns="">
          <p:pic>
            <p:nvPicPr>
              <p:cNvPr id="93" name="잉크 92">
                <a:extLst>
                  <a:ext uri="{FF2B5EF4-FFF2-40B4-BE49-F238E27FC236}">
                    <a16:creationId xmlns:a16="http://schemas.microsoft.com/office/drawing/2014/main" id="{CD2A4A55-6C77-4B5B-A3A1-DF7CB862259E}"/>
                  </a:ext>
                </a:extLst>
              </p:cNvPr>
              <p:cNvPicPr/>
              <p:nvPr/>
            </p:nvPicPr>
            <p:blipFill>
              <a:blip r:embed="rId150"/>
              <a:stretch>
                <a:fillRect/>
              </a:stretch>
            </p:blipFill>
            <p:spPr>
              <a:xfrm>
                <a:off x="9078895" y="5327836"/>
                <a:ext cx="145440" cy="22680"/>
              </a:xfrm>
              <a:prstGeom prst="rect">
                <a:avLst/>
              </a:prstGeom>
            </p:spPr>
          </p:pic>
        </mc:Fallback>
      </mc:AlternateContent>
      <p:grpSp>
        <p:nvGrpSpPr>
          <p:cNvPr id="106" name="그룹 105">
            <a:extLst>
              <a:ext uri="{FF2B5EF4-FFF2-40B4-BE49-F238E27FC236}">
                <a16:creationId xmlns:a16="http://schemas.microsoft.com/office/drawing/2014/main" id="{A3847BF7-E4AA-4783-8504-AFE885B3C97E}"/>
              </a:ext>
            </a:extLst>
          </p:cNvPr>
          <p:cNvGrpSpPr/>
          <p:nvPr/>
        </p:nvGrpSpPr>
        <p:grpSpPr>
          <a:xfrm>
            <a:off x="9446095" y="5055316"/>
            <a:ext cx="1273680" cy="387720"/>
            <a:chOff x="9446095" y="5055316"/>
            <a:chExt cx="1273680" cy="387720"/>
          </a:xfrm>
        </p:grpSpPr>
        <mc:AlternateContent xmlns:mc="http://schemas.openxmlformats.org/markup-compatibility/2006" xmlns:p14="http://schemas.microsoft.com/office/powerpoint/2010/main">
          <mc:Choice Requires="p14">
            <p:contentPart p14:bwMode="auto" r:id="rId151">
              <p14:nvContentPartPr>
                <p14:cNvPr id="94" name="잉크 93">
                  <a:extLst>
                    <a:ext uri="{FF2B5EF4-FFF2-40B4-BE49-F238E27FC236}">
                      <a16:creationId xmlns:a16="http://schemas.microsoft.com/office/drawing/2014/main" id="{E809C52E-2ABF-4436-87DC-A0C3AC605893}"/>
                    </a:ext>
                  </a:extLst>
                </p14:cNvPr>
                <p14:cNvContentPartPr/>
                <p14:nvPr/>
              </p14:nvContentPartPr>
              <p14:xfrm>
                <a:off x="9446095" y="5084836"/>
                <a:ext cx="112680" cy="111960"/>
              </p14:xfrm>
            </p:contentPart>
          </mc:Choice>
          <mc:Fallback xmlns="">
            <p:pic>
              <p:nvPicPr>
                <p:cNvPr id="94" name="잉크 93">
                  <a:extLst>
                    <a:ext uri="{FF2B5EF4-FFF2-40B4-BE49-F238E27FC236}">
                      <a16:creationId xmlns:a16="http://schemas.microsoft.com/office/drawing/2014/main" id="{E809C52E-2ABF-4436-87DC-A0C3AC605893}"/>
                    </a:ext>
                  </a:extLst>
                </p:cNvPr>
                <p:cNvPicPr/>
                <p:nvPr/>
              </p:nvPicPr>
              <p:blipFill>
                <a:blip r:embed="rId152"/>
                <a:stretch>
                  <a:fillRect/>
                </a:stretch>
              </p:blipFill>
              <p:spPr>
                <a:xfrm>
                  <a:off x="9437455" y="5076196"/>
                  <a:ext cx="130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잉크 94">
                  <a:extLst>
                    <a:ext uri="{FF2B5EF4-FFF2-40B4-BE49-F238E27FC236}">
                      <a16:creationId xmlns:a16="http://schemas.microsoft.com/office/drawing/2014/main" id="{1E578543-AF94-4255-8A6D-4846F24335DE}"/>
                    </a:ext>
                  </a:extLst>
                </p14:cNvPr>
                <p14:cNvContentPartPr/>
                <p14:nvPr/>
              </p14:nvContentPartPr>
              <p14:xfrm>
                <a:off x="9562375" y="5055316"/>
                <a:ext cx="116280" cy="368640"/>
              </p14:xfrm>
            </p:contentPart>
          </mc:Choice>
          <mc:Fallback xmlns="">
            <p:pic>
              <p:nvPicPr>
                <p:cNvPr id="95" name="잉크 94">
                  <a:extLst>
                    <a:ext uri="{FF2B5EF4-FFF2-40B4-BE49-F238E27FC236}">
                      <a16:creationId xmlns:a16="http://schemas.microsoft.com/office/drawing/2014/main" id="{1E578543-AF94-4255-8A6D-4846F24335DE}"/>
                    </a:ext>
                  </a:extLst>
                </p:cNvPr>
                <p:cNvPicPr/>
                <p:nvPr/>
              </p:nvPicPr>
              <p:blipFill>
                <a:blip r:embed="rId154"/>
                <a:stretch>
                  <a:fillRect/>
                </a:stretch>
              </p:blipFill>
              <p:spPr>
                <a:xfrm>
                  <a:off x="9553735" y="5046316"/>
                  <a:ext cx="1339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잉크 95">
                  <a:extLst>
                    <a:ext uri="{FF2B5EF4-FFF2-40B4-BE49-F238E27FC236}">
                      <a16:creationId xmlns:a16="http://schemas.microsoft.com/office/drawing/2014/main" id="{9E3A0ACC-FB75-4CE9-AA6B-9827C8CE757B}"/>
                    </a:ext>
                  </a:extLst>
                </p14:cNvPr>
                <p14:cNvContentPartPr/>
                <p14:nvPr/>
              </p14:nvContentPartPr>
              <p14:xfrm>
                <a:off x="9612775" y="5192476"/>
                <a:ext cx="109800" cy="250560"/>
              </p14:xfrm>
            </p:contentPart>
          </mc:Choice>
          <mc:Fallback xmlns="">
            <p:pic>
              <p:nvPicPr>
                <p:cNvPr id="96" name="잉크 95">
                  <a:extLst>
                    <a:ext uri="{FF2B5EF4-FFF2-40B4-BE49-F238E27FC236}">
                      <a16:creationId xmlns:a16="http://schemas.microsoft.com/office/drawing/2014/main" id="{9E3A0ACC-FB75-4CE9-AA6B-9827C8CE757B}"/>
                    </a:ext>
                  </a:extLst>
                </p:cNvPr>
                <p:cNvPicPr/>
                <p:nvPr/>
              </p:nvPicPr>
              <p:blipFill>
                <a:blip r:embed="rId156"/>
                <a:stretch>
                  <a:fillRect/>
                </a:stretch>
              </p:blipFill>
              <p:spPr>
                <a:xfrm>
                  <a:off x="9604135" y="5183476"/>
                  <a:ext cx="1274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잉크 96">
                  <a:extLst>
                    <a:ext uri="{FF2B5EF4-FFF2-40B4-BE49-F238E27FC236}">
                      <a16:creationId xmlns:a16="http://schemas.microsoft.com/office/drawing/2014/main" id="{09A93011-2CA3-43BE-8D39-9D082BBBFDD1}"/>
                    </a:ext>
                  </a:extLst>
                </p14:cNvPr>
                <p14:cNvContentPartPr/>
                <p14:nvPr/>
              </p14:nvContentPartPr>
              <p14:xfrm>
                <a:off x="9766495" y="5105356"/>
                <a:ext cx="141840" cy="205560"/>
              </p14:xfrm>
            </p:contentPart>
          </mc:Choice>
          <mc:Fallback xmlns="">
            <p:pic>
              <p:nvPicPr>
                <p:cNvPr id="97" name="잉크 96">
                  <a:extLst>
                    <a:ext uri="{FF2B5EF4-FFF2-40B4-BE49-F238E27FC236}">
                      <a16:creationId xmlns:a16="http://schemas.microsoft.com/office/drawing/2014/main" id="{09A93011-2CA3-43BE-8D39-9D082BBBFDD1}"/>
                    </a:ext>
                  </a:extLst>
                </p:cNvPr>
                <p:cNvPicPr/>
                <p:nvPr/>
              </p:nvPicPr>
              <p:blipFill>
                <a:blip r:embed="rId158"/>
                <a:stretch>
                  <a:fillRect/>
                </a:stretch>
              </p:blipFill>
              <p:spPr>
                <a:xfrm>
                  <a:off x="9757495" y="5096716"/>
                  <a:ext cx="159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잉크 97">
                  <a:extLst>
                    <a:ext uri="{FF2B5EF4-FFF2-40B4-BE49-F238E27FC236}">
                      <a16:creationId xmlns:a16="http://schemas.microsoft.com/office/drawing/2014/main" id="{B429033F-6D01-44B0-950E-A7213B81D8B7}"/>
                    </a:ext>
                  </a:extLst>
                </p14:cNvPr>
                <p14:cNvContentPartPr/>
                <p14:nvPr/>
              </p14:nvContentPartPr>
              <p14:xfrm>
                <a:off x="9886735" y="5132356"/>
                <a:ext cx="141480" cy="301680"/>
              </p14:xfrm>
            </p:contentPart>
          </mc:Choice>
          <mc:Fallback xmlns="">
            <p:pic>
              <p:nvPicPr>
                <p:cNvPr id="98" name="잉크 97">
                  <a:extLst>
                    <a:ext uri="{FF2B5EF4-FFF2-40B4-BE49-F238E27FC236}">
                      <a16:creationId xmlns:a16="http://schemas.microsoft.com/office/drawing/2014/main" id="{B429033F-6D01-44B0-950E-A7213B81D8B7}"/>
                    </a:ext>
                  </a:extLst>
                </p:cNvPr>
                <p:cNvPicPr/>
                <p:nvPr/>
              </p:nvPicPr>
              <p:blipFill>
                <a:blip r:embed="rId160"/>
                <a:stretch>
                  <a:fillRect/>
                </a:stretch>
              </p:blipFill>
              <p:spPr>
                <a:xfrm>
                  <a:off x="9877735" y="5123716"/>
                  <a:ext cx="1591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잉크 100">
                  <a:extLst>
                    <a:ext uri="{FF2B5EF4-FFF2-40B4-BE49-F238E27FC236}">
                      <a16:creationId xmlns:a16="http://schemas.microsoft.com/office/drawing/2014/main" id="{5E2BE6E1-B4E2-43F2-84E1-2E4306440321}"/>
                    </a:ext>
                  </a:extLst>
                </p14:cNvPr>
                <p14:cNvContentPartPr/>
                <p14:nvPr/>
              </p14:nvContentPartPr>
              <p14:xfrm>
                <a:off x="10146295" y="5141356"/>
                <a:ext cx="122760" cy="169200"/>
              </p14:xfrm>
            </p:contentPart>
          </mc:Choice>
          <mc:Fallback xmlns="">
            <p:pic>
              <p:nvPicPr>
                <p:cNvPr id="101" name="잉크 100">
                  <a:extLst>
                    <a:ext uri="{FF2B5EF4-FFF2-40B4-BE49-F238E27FC236}">
                      <a16:creationId xmlns:a16="http://schemas.microsoft.com/office/drawing/2014/main" id="{5E2BE6E1-B4E2-43F2-84E1-2E4306440321}"/>
                    </a:ext>
                  </a:extLst>
                </p:cNvPr>
                <p:cNvPicPr/>
                <p:nvPr/>
              </p:nvPicPr>
              <p:blipFill>
                <a:blip r:embed="rId162"/>
                <a:stretch>
                  <a:fillRect/>
                </a:stretch>
              </p:blipFill>
              <p:spPr>
                <a:xfrm>
                  <a:off x="10137295" y="5132356"/>
                  <a:ext cx="140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잉크 101">
                  <a:extLst>
                    <a:ext uri="{FF2B5EF4-FFF2-40B4-BE49-F238E27FC236}">
                      <a16:creationId xmlns:a16="http://schemas.microsoft.com/office/drawing/2014/main" id="{35FB7DA7-3B8C-46AB-BF66-C6FDB69B1F71}"/>
                    </a:ext>
                  </a:extLst>
                </p14:cNvPr>
                <p14:cNvContentPartPr/>
                <p14:nvPr/>
              </p14:nvContentPartPr>
              <p14:xfrm>
                <a:off x="10400815" y="5069716"/>
                <a:ext cx="192600" cy="210600"/>
              </p14:xfrm>
            </p:contentPart>
          </mc:Choice>
          <mc:Fallback xmlns="">
            <p:pic>
              <p:nvPicPr>
                <p:cNvPr id="102" name="잉크 101">
                  <a:extLst>
                    <a:ext uri="{FF2B5EF4-FFF2-40B4-BE49-F238E27FC236}">
                      <a16:creationId xmlns:a16="http://schemas.microsoft.com/office/drawing/2014/main" id="{35FB7DA7-3B8C-46AB-BF66-C6FDB69B1F71}"/>
                    </a:ext>
                  </a:extLst>
                </p:cNvPr>
                <p:cNvPicPr/>
                <p:nvPr/>
              </p:nvPicPr>
              <p:blipFill>
                <a:blip r:embed="rId164"/>
                <a:stretch>
                  <a:fillRect/>
                </a:stretch>
              </p:blipFill>
              <p:spPr>
                <a:xfrm>
                  <a:off x="10391815" y="5060716"/>
                  <a:ext cx="210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잉크 102">
                  <a:extLst>
                    <a:ext uri="{FF2B5EF4-FFF2-40B4-BE49-F238E27FC236}">
                      <a16:creationId xmlns:a16="http://schemas.microsoft.com/office/drawing/2014/main" id="{D023D50B-17D4-4A57-9730-99EDD6F62C3D}"/>
                    </a:ext>
                  </a:extLst>
                </p14:cNvPr>
                <p14:cNvContentPartPr/>
                <p14:nvPr/>
              </p14:nvContentPartPr>
              <p14:xfrm>
                <a:off x="10704295" y="5101036"/>
                <a:ext cx="15480" cy="170640"/>
              </p14:xfrm>
            </p:contentPart>
          </mc:Choice>
          <mc:Fallback xmlns="">
            <p:pic>
              <p:nvPicPr>
                <p:cNvPr id="103" name="잉크 102">
                  <a:extLst>
                    <a:ext uri="{FF2B5EF4-FFF2-40B4-BE49-F238E27FC236}">
                      <a16:creationId xmlns:a16="http://schemas.microsoft.com/office/drawing/2014/main" id="{D023D50B-17D4-4A57-9730-99EDD6F62C3D}"/>
                    </a:ext>
                  </a:extLst>
                </p:cNvPr>
                <p:cNvPicPr/>
                <p:nvPr/>
              </p:nvPicPr>
              <p:blipFill>
                <a:blip r:embed="rId166"/>
                <a:stretch>
                  <a:fillRect/>
                </a:stretch>
              </p:blipFill>
              <p:spPr>
                <a:xfrm>
                  <a:off x="10695295" y="5092396"/>
                  <a:ext cx="33120" cy="18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04" name="잉크 103">
                <a:extLst>
                  <a:ext uri="{FF2B5EF4-FFF2-40B4-BE49-F238E27FC236}">
                    <a16:creationId xmlns:a16="http://schemas.microsoft.com/office/drawing/2014/main" id="{F46C1992-6F37-4293-B895-B554F8DF1A44}"/>
                  </a:ext>
                </a:extLst>
              </p14:cNvPr>
              <p14:cNvContentPartPr/>
              <p14:nvPr/>
            </p14:nvContentPartPr>
            <p14:xfrm>
              <a:off x="10935415" y="5024716"/>
              <a:ext cx="165960" cy="226440"/>
            </p14:xfrm>
          </p:contentPart>
        </mc:Choice>
        <mc:Fallback xmlns="">
          <p:pic>
            <p:nvPicPr>
              <p:cNvPr id="104" name="잉크 103">
                <a:extLst>
                  <a:ext uri="{FF2B5EF4-FFF2-40B4-BE49-F238E27FC236}">
                    <a16:creationId xmlns:a16="http://schemas.microsoft.com/office/drawing/2014/main" id="{F46C1992-6F37-4293-B895-B554F8DF1A44}"/>
                  </a:ext>
                </a:extLst>
              </p:cNvPr>
              <p:cNvPicPr/>
              <p:nvPr/>
            </p:nvPicPr>
            <p:blipFill>
              <a:blip r:embed="rId168"/>
              <a:stretch>
                <a:fillRect/>
              </a:stretch>
            </p:blipFill>
            <p:spPr>
              <a:xfrm>
                <a:off x="10926775" y="5016076"/>
                <a:ext cx="183600" cy="244080"/>
              </a:xfrm>
              <a:prstGeom prst="rect">
                <a:avLst/>
              </a:prstGeom>
            </p:spPr>
          </p:pic>
        </mc:Fallback>
      </mc:AlternateContent>
      <p:grpSp>
        <p:nvGrpSpPr>
          <p:cNvPr id="120" name="그룹 119">
            <a:extLst>
              <a:ext uri="{FF2B5EF4-FFF2-40B4-BE49-F238E27FC236}">
                <a16:creationId xmlns:a16="http://schemas.microsoft.com/office/drawing/2014/main" id="{58E07366-CBE1-42AC-88B0-95C031D60760}"/>
              </a:ext>
            </a:extLst>
          </p:cNvPr>
          <p:cNvGrpSpPr/>
          <p:nvPr/>
        </p:nvGrpSpPr>
        <p:grpSpPr>
          <a:xfrm>
            <a:off x="11302975" y="4927516"/>
            <a:ext cx="238320" cy="262440"/>
            <a:chOff x="11302975" y="4927516"/>
            <a:chExt cx="238320" cy="262440"/>
          </a:xfrm>
        </p:grpSpPr>
        <mc:AlternateContent xmlns:mc="http://schemas.openxmlformats.org/markup-compatibility/2006" xmlns:p14="http://schemas.microsoft.com/office/powerpoint/2010/main">
          <mc:Choice Requires="p14">
            <p:contentPart p14:bwMode="auto" r:id="rId169">
              <p14:nvContentPartPr>
                <p14:cNvPr id="105" name="잉크 104">
                  <a:extLst>
                    <a:ext uri="{FF2B5EF4-FFF2-40B4-BE49-F238E27FC236}">
                      <a16:creationId xmlns:a16="http://schemas.microsoft.com/office/drawing/2014/main" id="{EA805735-0187-4E1F-8AAD-6D3572BC5987}"/>
                    </a:ext>
                  </a:extLst>
                </p14:cNvPr>
                <p14:cNvContentPartPr/>
                <p14:nvPr/>
              </p14:nvContentPartPr>
              <p14:xfrm>
                <a:off x="11302975" y="4927516"/>
                <a:ext cx="106560" cy="262440"/>
              </p14:xfrm>
            </p:contentPart>
          </mc:Choice>
          <mc:Fallback xmlns="">
            <p:pic>
              <p:nvPicPr>
                <p:cNvPr id="105" name="잉크 104">
                  <a:extLst>
                    <a:ext uri="{FF2B5EF4-FFF2-40B4-BE49-F238E27FC236}">
                      <a16:creationId xmlns:a16="http://schemas.microsoft.com/office/drawing/2014/main" id="{EA805735-0187-4E1F-8AAD-6D3572BC5987}"/>
                    </a:ext>
                  </a:extLst>
                </p:cNvPr>
                <p:cNvPicPr/>
                <p:nvPr/>
              </p:nvPicPr>
              <p:blipFill>
                <a:blip r:embed="rId170"/>
                <a:stretch>
                  <a:fillRect/>
                </a:stretch>
              </p:blipFill>
              <p:spPr>
                <a:xfrm>
                  <a:off x="11293975" y="4918876"/>
                  <a:ext cx="124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잉크 106">
                  <a:extLst>
                    <a:ext uri="{FF2B5EF4-FFF2-40B4-BE49-F238E27FC236}">
                      <a16:creationId xmlns:a16="http://schemas.microsoft.com/office/drawing/2014/main" id="{24272E2A-799C-4617-A0F2-490DD06D7B8E}"/>
                    </a:ext>
                  </a:extLst>
                </p14:cNvPr>
                <p14:cNvContentPartPr/>
                <p14:nvPr/>
              </p14:nvContentPartPr>
              <p14:xfrm>
                <a:off x="11515375" y="4964596"/>
                <a:ext cx="25920" cy="217080"/>
              </p14:xfrm>
            </p:contentPart>
          </mc:Choice>
          <mc:Fallback xmlns="">
            <p:pic>
              <p:nvPicPr>
                <p:cNvPr id="107" name="잉크 106">
                  <a:extLst>
                    <a:ext uri="{FF2B5EF4-FFF2-40B4-BE49-F238E27FC236}">
                      <a16:creationId xmlns:a16="http://schemas.microsoft.com/office/drawing/2014/main" id="{24272E2A-799C-4617-A0F2-490DD06D7B8E}"/>
                    </a:ext>
                  </a:extLst>
                </p:cNvPr>
                <p:cNvPicPr/>
                <p:nvPr/>
              </p:nvPicPr>
              <p:blipFill>
                <a:blip r:embed="rId172"/>
                <a:stretch>
                  <a:fillRect/>
                </a:stretch>
              </p:blipFill>
              <p:spPr>
                <a:xfrm>
                  <a:off x="11506735" y="4955596"/>
                  <a:ext cx="43560" cy="234720"/>
                </a:xfrm>
                <a:prstGeom prst="rect">
                  <a:avLst/>
                </a:prstGeom>
              </p:spPr>
            </p:pic>
          </mc:Fallback>
        </mc:AlternateContent>
      </p:grpSp>
      <p:grpSp>
        <p:nvGrpSpPr>
          <p:cNvPr id="119" name="그룹 118">
            <a:extLst>
              <a:ext uri="{FF2B5EF4-FFF2-40B4-BE49-F238E27FC236}">
                <a16:creationId xmlns:a16="http://schemas.microsoft.com/office/drawing/2014/main" id="{47D09A8B-4600-4810-BC84-8DF3D9D362DA}"/>
              </a:ext>
            </a:extLst>
          </p:cNvPr>
          <p:cNvGrpSpPr/>
          <p:nvPr/>
        </p:nvGrpSpPr>
        <p:grpSpPr>
          <a:xfrm>
            <a:off x="8538535" y="5830756"/>
            <a:ext cx="795600" cy="357480"/>
            <a:chOff x="8538535" y="5830756"/>
            <a:chExt cx="795600" cy="357480"/>
          </a:xfrm>
        </p:grpSpPr>
        <mc:AlternateContent xmlns:mc="http://schemas.openxmlformats.org/markup-compatibility/2006" xmlns:p14="http://schemas.microsoft.com/office/powerpoint/2010/main">
          <mc:Choice Requires="p14">
            <p:contentPart p14:bwMode="auto" r:id="rId173">
              <p14:nvContentPartPr>
                <p14:cNvPr id="108" name="잉크 107">
                  <a:extLst>
                    <a:ext uri="{FF2B5EF4-FFF2-40B4-BE49-F238E27FC236}">
                      <a16:creationId xmlns:a16="http://schemas.microsoft.com/office/drawing/2014/main" id="{E6956397-638F-4C9A-8BD8-216FFAB319EC}"/>
                    </a:ext>
                  </a:extLst>
                </p14:cNvPr>
                <p14:cNvContentPartPr/>
                <p14:nvPr/>
              </p14:nvContentPartPr>
              <p14:xfrm>
                <a:off x="8538535" y="5830756"/>
                <a:ext cx="189720" cy="313200"/>
              </p14:xfrm>
            </p:contentPart>
          </mc:Choice>
          <mc:Fallback xmlns="">
            <p:pic>
              <p:nvPicPr>
                <p:cNvPr id="108" name="잉크 107">
                  <a:extLst>
                    <a:ext uri="{FF2B5EF4-FFF2-40B4-BE49-F238E27FC236}">
                      <a16:creationId xmlns:a16="http://schemas.microsoft.com/office/drawing/2014/main" id="{E6956397-638F-4C9A-8BD8-216FFAB319EC}"/>
                    </a:ext>
                  </a:extLst>
                </p:cNvPr>
                <p:cNvPicPr/>
                <p:nvPr/>
              </p:nvPicPr>
              <p:blipFill>
                <a:blip r:embed="rId174"/>
                <a:stretch>
                  <a:fillRect/>
                </a:stretch>
              </p:blipFill>
              <p:spPr>
                <a:xfrm>
                  <a:off x="8529895" y="5821756"/>
                  <a:ext cx="2073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잉크 108">
                  <a:extLst>
                    <a:ext uri="{FF2B5EF4-FFF2-40B4-BE49-F238E27FC236}">
                      <a16:creationId xmlns:a16="http://schemas.microsoft.com/office/drawing/2014/main" id="{EC4982A9-3540-45D5-9446-B1A54A9C8259}"/>
                    </a:ext>
                  </a:extLst>
                </p14:cNvPr>
                <p14:cNvContentPartPr/>
                <p14:nvPr/>
              </p14:nvContentPartPr>
              <p14:xfrm>
                <a:off x="8875855" y="5987716"/>
                <a:ext cx="123120" cy="200520"/>
              </p14:xfrm>
            </p:contentPart>
          </mc:Choice>
          <mc:Fallback xmlns="">
            <p:pic>
              <p:nvPicPr>
                <p:cNvPr id="109" name="잉크 108">
                  <a:extLst>
                    <a:ext uri="{FF2B5EF4-FFF2-40B4-BE49-F238E27FC236}">
                      <a16:creationId xmlns:a16="http://schemas.microsoft.com/office/drawing/2014/main" id="{EC4982A9-3540-45D5-9446-B1A54A9C8259}"/>
                    </a:ext>
                  </a:extLst>
                </p:cNvPr>
                <p:cNvPicPr/>
                <p:nvPr/>
              </p:nvPicPr>
              <p:blipFill>
                <a:blip r:embed="rId176"/>
                <a:stretch>
                  <a:fillRect/>
                </a:stretch>
              </p:blipFill>
              <p:spPr>
                <a:xfrm>
                  <a:off x="8867215" y="5979076"/>
                  <a:ext cx="1407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잉크 109">
                  <a:extLst>
                    <a:ext uri="{FF2B5EF4-FFF2-40B4-BE49-F238E27FC236}">
                      <a16:creationId xmlns:a16="http://schemas.microsoft.com/office/drawing/2014/main" id="{09A05483-E322-4FD6-901E-A53F365D44CA}"/>
                    </a:ext>
                  </a:extLst>
                </p14:cNvPr>
                <p14:cNvContentPartPr/>
                <p14:nvPr/>
              </p14:nvContentPartPr>
              <p14:xfrm>
                <a:off x="9173575" y="5922916"/>
                <a:ext cx="120600" cy="23760"/>
              </p14:xfrm>
            </p:contentPart>
          </mc:Choice>
          <mc:Fallback xmlns="">
            <p:pic>
              <p:nvPicPr>
                <p:cNvPr id="110" name="잉크 109">
                  <a:extLst>
                    <a:ext uri="{FF2B5EF4-FFF2-40B4-BE49-F238E27FC236}">
                      <a16:creationId xmlns:a16="http://schemas.microsoft.com/office/drawing/2014/main" id="{09A05483-E322-4FD6-901E-A53F365D44CA}"/>
                    </a:ext>
                  </a:extLst>
                </p:cNvPr>
                <p:cNvPicPr/>
                <p:nvPr/>
              </p:nvPicPr>
              <p:blipFill>
                <a:blip r:embed="rId178"/>
                <a:stretch>
                  <a:fillRect/>
                </a:stretch>
              </p:blipFill>
              <p:spPr>
                <a:xfrm>
                  <a:off x="9164935" y="5914276"/>
                  <a:ext cx="138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잉크 110">
                  <a:extLst>
                    <a:ext uri="{FF2B5EF4-FFF2-40B4-BE49-F238E27FC236}">
                      <a16:creationId xmlns:a16="http://schemas.microsoft.com/office/drawing/2014/main" id="{D2A34E8F-D457-48FF-9D2C-9E8D31A3A64C}"/>
                    </a:ext>
                  </a:extLst>
                </p14:cNvPr>
                <p14:cNvContentPartPr/>
                <p14:nvPr/>
              </p14:nvContentPartPr>
              <p14:xfrm>
                <a:off x="9203095" y="6002476"/>
                <a:ext cx="131040" cy="12600"/>
              </p14:xfrm>
            </p:contentPart>
          </mc:Choice>
          <mc:Fallback xmlns="">
            <p:pic>
              <p:nvPicPr>
                <p:cNvPr id="111" name="잉크 110">
                  <a:extLst>
                    <a:ext uri="{FF2B5EF4-FFF2-40B4-BE49-F238E27FC236}">
                      <a16:creationId xmlns:a16="http://schemas.microsoft.com/office/drawing/2014/main" id="{D2A34E8F-D457-48FF-9D2C-9E8D31A3A64C}"/>
                    </a:ext>
                  </a:extLst>
                </p:cNvPr>
                <p:cNvPicPr/>
                <p:nvPr/>
              </p:nvPicPr>
              <p:blipFill>
                <a:blip r:embed="rId180"/>
                <a:stretch>
                  <a:fillRect/>
                </a:stretch>
              </p:blipFill>
              <p:spPr>
                <a:xfrm>
                  <a:off x="9194095" y="5993836"/>
                  <a:ext cx="148680" cy="30240"/>
                </a:xfrm>
                <a:prstGeom prst="rect">
                  <a:avLst/>
                </a:prstGeom>
              </p:spPr>
            </p:pic>
          </mc:Fallback>
        </mc:AlternateContent>
      </p:grpSp>
      <p:grpSp>
        <p:nvGrpSpPr>
          <p:cNvPr id="118" name="그룹 117">
            <a:extLst>
              <a:ext uri="{FF2B5EF4-FFF2-40B4-BE49-F238E27FC236}">
                <a16:creationId xmlns:a16="http://schemas.microsoft.com/office/drawing/2014/main" id="{26228E77-CE89-445A-B1B7-3016BBC9FF6C}"/>
              </a:ext>
            </a:extLst>
          </p:cNvPr>
          <p:cNvGrpSpPr/>
          <p:nvPr/>
        </p:nvGrpSpPr>
        <p:grpSpPr>
          <a:xfrm>
            <a:off x="9546535" y="5688556"/>
            <a:ext cx="1391400" cy="421200"/>
            <a:chOff x="9546535" y="5688556"/>
            <a:chExt cx="1391400" cy="421200"/>
          </a:xfrm>
        </p:grpSpPr>
        <mc:AlternateContent xmlns:mc="http://schemas.openxmlformats.org/markup-compatibility/2006" xmlns:p14="http://schemas.microsoft.com/office/powerpoint/2010/main">
          <mc:Choice Requires="p14">
            <p:contentPart p14:bwMode="auto" r:id="rId181">
              <p14:nvContentPartPr>
                <p14:cNvPr id="112" name="잉크 111">
                  <a:extLst>
                    <a:ext uri="{FF2B5EF4-FFF2-40B4-BE49-F238E27FC236}">
                      <a16:creationId xmlns:a16="http://schemas.microsoft.com/office/drawing/2014/main" id="{166A4E7F-72A0-4FD9-A26C-FF2B3526270E}"/>
                    </a:ext>
                  </a:extLst>
                </p14:cNvPr>
                <p14:cNvContentPartPr/>
                <p14:nvPr/>
              </p14:nvContentPartPr>
              <p14:xfrm>
                <a:off x="9546535" y="5688556"/>
                <a:ext cx="276480" cy="421200"/>
              </p14:xfrm>
            </p:contentPart>
          </mc:Choice>
          <mc:Fallback xmlns="">
            <p:pic>
              <p:nvPicPr>
                <p:cNvPr id="112" name="잉크 111">
                  <a:extLst>
                    <a:ext uri="{FF2B5EF4-FFF2-40B4-BE49-F238E27FC236}">
                      <a16:creationId xmlns:a16="http://schemas.microsoft.com/office/drawing/2014/main" id="{166A4E7F-72A0-4FD9-A26C-FF2B3526270E}"/>
                    </a:ext>
                  </a:extLst>
                </p:cNvPr>
                <p:cNvPicPr/>
                <p:nvPr/>
              </p:nvPicPr>
              <p:blipFill>
                <a:blip r:embed="rId182"/>
                <a:stretch>
                  <a:fillRect/>
                </a:stretch>
              </p:blipFill>
              <p:spPr>
                <a:xfrm>
                  <a:off x="9537535" y="5679916"/>
                  <a:ext cx="2941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잉크 112">
                  <a:extLst>
                    <a:ext uri="{FF2B5EF4-FFF2-40B4-BE49-F238E27FC236}">
                      <a16:creationId xmlns:a16="http://schemas.microsoft.com/office/drawing/2014/main" id="{C2FE930C-E2AA-4C59-B55E-7BCAB776CF51}"/>
                    </a:ext>
                  </a:extLst>
                </p14:cNvPr>
                <p14:cNvContentPartPr/>
                <p14:nvPr/>
              </p14:nvContentPartPr>
              <p14:xfrm>
                <a:off x="9881695" y="5755516"/>
                <a:ext cx="176760" cy="199080"/>
              </p14:xfrm>
            </p:contentPart>
          </mc:Choice>
          <mc:Fallback xmlns="">
            <p:pic>
              <p:nvPicPr>
                <p:cNvPr id="113" name="잉크 112">
                  <a:extLst>
                    <a:ext uri="{FF2B5EF4-FFF2-40B4-BE49-F238E27FC236}">
                      <a16:creationId xmlns:a16="http://schemas.microsoft.com/office/drawing/2014/main" id="{C2FE930C-E2AA-4C59-B55E-7BCAB776CF51}"/>
                    </a:ext>
                  </a:extLst>
                </p:cNvPr>
                <p:cNvPicPr/>
                <p:nvPr/>
              </p:nvPicPr>
              <p:blipFill>
                <a:blip r:embed="rId184"/>
                <a:stretch>
                  <a:fillRect/>
                </a:stretch>
              </p:blipFill>
              <p:spPr>
                <a:xfrm>
                  <a:off x="9873055" y="5746516"/>
                  <a:ext cx="194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잉크 113">
                  <a:extLst>
                    <a:ext uri="{FF2B5EF4-FFF2-40B4-BE49-F238E27FC236}">
                      <a16:creationId xmlns:a16="http://schemas.microsoft.com/office/drawing/2014/main" id="{C3E25119-6861-466F-A073-89735E104A3B}"/>
                    </a:ext>
                  </a:extLst>
                </p14:cNvPr>
                <p14:cNvContentPartPr/>
                <p14:nvPr/>
              </p14:nvContentPartPr>
              <p14:xfrm>
                <a:off x="9998695" y="5761636"/>
                <a:ext cx="369000" cy="232200"/>
              </p14:xfrm>
            </p:contentPart>
          </mc:Choice>
          <mc:Fallback xmlns="">
            <p:pic>
              <p:nvPicPr>
                <p:cNvPr id="114" name="잉크 113">
                  <a:extLst>
                    <a:ext uri="{FF2B5EF4-FFF2-40B4-BE49-F238E27FC236}">
                      <a16:creationId xmlns:a16="http://schemas.microsoft.com/office/drawing/2014/main" id="{C3E25119-6861-466F-A073-89735E104A3B}"/>
                    </a:ext>
                  </a:extLst>
                </p:cNvPr>
                <p:cNvPicPr/>
                <p:nvPr/>
              </p:nvPicPr>
              <p:blipFill>
                <a:blip r:embed="rId186"/>
                <a:stretch>
                  <a:fillRect/>
                </a:stretch>
              </p:blipFill>
              <p:spPr>
                <a:xfrm>
                  <a:off x="9990055" y="5752996"/>
                  <a:ext cx="386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잉크 114">
                  <a:extLst>
                    <a:ext uri="{FF2B5EF4-FFF2-40B4-BE49-F238E27FC236}">
                      <a16:creationId xmlns:a16="http://schemas.microsoft.com/office/drawing/2014/main" id="{6B952613-D1DF-495B-8BD1-9F25080AD6E5}"/>
                    </a:ext>
                  </a:extLst>
                </p14:cNvPr>
                <p14:cNvContentPartPr/>
                <p14:nvPr/>
              </p14:nvContentPartPr>
              <p14:xfrm>
                <a:off x="10298215" y="5830756"/>
                <a:ext cx="73440" cy="83160"/>
              </p14:xfrm>
            </p:contentPart>
          </mc:Choice>
          <mc:Fallback xmlns="">
            <p:pic>
              <p:nvPicPr>
                <p:cNvPr id="115" name="잉크 114">
                  <a:extLst>
                    <a:ext uri="{FF2B5EF4-FFF2-40B4-BE49-F238E27FC236}">
                      <a16:creationId xmlns:a16="http://schemas.microsoft.com/office/drawing/2014/main" id="{6B952613-D1DF-495B-8BD1-9F25080AD6E5}"/>
                    </a:ext>
                  </a:extLst>
                </p:cNvPr>
                <p:cNvPicPr/>
                <p:nvPr/>
              </p:nvPicPr>
              <p:blipFill>
                <a:blip r:embed="rId188"/>
                <a:stretch>
                  <a:fillRect/>
                </a:stretch>
              </p:blipFill>
              <p:spPr>
                <a:xfrm>
                  <a:off x="10289575" y="5821756"/>
                  <a:ext cx="91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잉크 115">
                  <a:extLst>
                    <a:ext uri="{FF2B5EF4-FFF2-40B4-BE49-F238E27FC236}">
                      <a16:creationId xmlns:a16="http://schemas.microsoft.com/office/drawing/2014/main" id="{454D4D13-5177-47FD-A6D0-1D2543436EC2}"/>
                    </a:ext>
                  </a:extLst>
                </p14:cNvPr>
                <p14:cNvContentPartPr/>
                <p14:nvPr/>
              </p14:nvContentPartPr>
              <p14:xfrm>
                <a:off x="10526095" y="5700436"/>
                <a:ext cx="411840" cy="234360"/>
              </p14:xfrm>
            </p:contentPart>
          </mc:Choice>
          <mc:Fallback xmlns="">
            <p:pic>
              <p:nvPicPr>
                <p:cNvPr id="116" name="잉크 115">
                  <a:extLst>
                    <a:ext uri="{FF2B5EF4-FFF2-40B4-BE49-F238E27FC236}">
                      <a16:creationId xmlns:a16="http://schemas.microsoft.com/office/drawing/2014/main" id="{454D4D13-5177-47FD-A6D0-1D2543436EC2}"/>
                    </a:ext>
                  </a:extLst>
                </p:cNvPr>
                <p:cNvPicPr/>
                <p:nvPr/>
              </p:nvPicPr>
              <p:blipFill>
                <a:blip r:embed="rId190"/>
                <a:stretch>
                  <a:fillRect/>
                </a:stretch>
              </p:blipFill>
              <p:spPr>
                <a:xfrm>
                  <a:off x="10517455" y="5691436"/>
                  <a:ext cx="429480" cy="25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1">
            <p14:nvContentPartPr>
              <p14:cNvPr id="117" name="잉크 116">
                <a:extLst>
                  <a:ext uri="{FF2B5EF4-FFF2-40B4-BE49-F238E27FC236}">
                    <a16:creationId xmlns:a16="http://schemas.microsoft.com/office/drawing/2014/main" id="{C1F80F90-E37C-4FC2-8F4F-50D0DA1F7AA5}"/>
                  </a:ext>
                </a:extLst>
              </p14:cNvPr>
              <p14:cNvContentPartPr/>
              <p14:nvPr/>
            </p14:nvContentPartPr>
            <p14:xfrm>
              <a:off x="11138455" y="5656516"/>
              <a:ext cx="111960" cy="218520"/>
            </p14:xfrm>
          </p:contentPart>
        </mc:Choice>
        <mc:Fallback xmlns="">
          <p:pic>
            <p:nvPicPr>
              <p:cNvPr id="117" name="잉크 116">
                <a:extLst>
                  <a:ext uri="{FF2B5EF4-FFF2-40B4-BE49-F238E27FC236}">
                    <a16:creationId xmlns:a16="http://schemas.microsoft.com/office/drawing/2014/main" id="{C1F80F90-E37C-4FC2-8F4F-50D0DA1F7AA5}"/>
                  </a:ext>
                </a:extLst>
              </p:cNvPr>
              <p:cNvPicPr/>
              <p:nvPr/>
            </p:nvPicPr>
            <p:blipFill>
              <a:blip r:embed="rId192"/>
              <a:stretch>
                <a:fillRect/>
              </a:stretch>
            </p:blipFill>
            <p:spPr>
              <a:xfrm>
                <a:off x="11129455" y="5647876"/>
                <a:ext cx="129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1" name="잉크 120">
                <a:extLst>
                  <a:ext uri="{FF2B5EF4-FFF2-40B4-BE49-F238E27FC236}">
                    <a16:creationId xmlns:a16="http://schemas.microsoft.com/office/drawing/2014/main" id="{E1B35090-8FA2-420C-88B7-20F7726DE5A3}"/>
                  </a:ext>
                </a:extLst>
              </p14:cNvPr>
              <p14:cNvContentPartPr/>
              <p14:nvPr/>
            </p14:nvContentPartPr>
            <p14:xfrm>
              <a:off x="11430055" y="5549236"/>
              <a:ext cx="349560" cy="266760"/>
            </p14:xfrm>
          </p:contentPart>
        </mc:Choice>
        <mc:Fallback xmlns="">
          <p:pic>
            <p:nvPicPr>
              <p:cNvPr id="121" name="잉크 120">
                <a:extLst>
                  <a:ext uri="{FF2B5EF4-FFF2-40B4-BE49-F238E27FC236}">
                    <a16:creationId xmlns:a16="http://schemas.microsoft.com/office/drawing/2014/main" id="{E1B35090-8FA2-420C-88B7-20F7726DE5A3}"/>
                  </a:ext>
                </a:extLst>
              </p:cNvPr>
              <p:cNvPicPr/>
              <p:nvPr/>
            </p:nvPicPr>
            <p:blipFill>
              <a:blip r:embed="rId194"/>
              <a:stretch>
                <a:fillRect/>
              </a:stretch>
            </p:blipFill>
            <p:spPr>
              <a:xfrm>
                <a:off x="11421055" y="5540236"/>
                <a:ext cx="367200" cy="284400"/>
              </a:xfrm>
              <a:prstGeom prst="rect">
                <a:avLst/>
              </a:prstGeom>
            </p:spPr>
          </p:pic>
        </mc:Fallback>
      </mc:AlternateContent>
    </p:spTree>
    <p:extLst>
      <p:ext uri="{BB962C8B-B14F-4D97-AF65-F5344CB8AC3E}">
        <p14:creationId xmlns:p14="http://schemas.microsoft.com/office/powerpoint/2010/main" val="245010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76A7D24-CD73-4110-BA9D-67392089B6C0}"/>
              </a:ext>
            </a:extLst>
          </p:cNvPr>
          <p:cNvPicPr>
            <a:picLocks noChangeAspect="1"/>
          </p:cNvPicPr>
          <p:nvPr/>
        </p:nvPicPr>
        <p:blipFill>
          <a:blip r:embed="rId2"/>
          <a:stretch>
            <a:fillRect/>
          </a:stretch>
        </p:blipFill>
        <p:spPr>
          <a:xfrm>
            <a:off x="698212" y="500207"/>
            <a:ext cx="6953250" cy="493395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잉크 2">
                <a:extLst>
                  <a:ext uri="{FF2B5EF4-FFF2-40B4-BE49-F238E27FC236}">
                    <a16:creationId xmlns:a16="http://schemas.microsoft.com/office/drawing/2014/main" id="{621AE070-93DD-40CD-B42B-F30F467BFD71}"/>
                  </a:ext>
                </a:extLst>
              </p14:cNvPr>
              <p14:cNvContentPartPr/>
              <p14:nvPr/>
            </p14:nvContentPartPr>
            <p14:xfrm>
              <a:off x="5841415" y="2101156"/>
              <a:ext cx="192600" cy="730800"/>
            </p14:xfrm>
          </p:contentPart>
        </mc:Choice>
        <mc:Fallback xmlns="">
          <p:pic>
            <p:nvPicPr>
              <p:cNvPr id="3" name="잉크 2">
                <a:extLst>
                  <a:ext uri="{FF2B5EF4-FFF2-40B4-BE49-F238E27FC236}">
                    <a16:creationId xmlns:a16="http://schemas.microsoft.com/office/drawing/2014/main" id="{621AE070-93DD-40CD-B42B-F30F467BFD71}"/>
                  </a:ext>
                </a:extLst>
              </p:cNvPr>
              <p:cNvPicPr/>
              <p:nvPr/>
            </p:nvPicPr>
            <p:blipFill>
              <a:blip r:embed="rId4"/>
              <a:stretch>
                <a:fillRect/>
              </a:stretch>
            </p:blipFill>
            <p:spPr>
              <a:xfrm>
                <a:off x="5832775" y="2092516"/>
                <a:ext cx="210240" cy="748440"/>
              </a:xfrm>
              <a:prstGeom prst="rect">
                <a:avLst/>
              </a:prstGeom>
            </p:spPr>
          </p:pic>
        </mc:Fallback>
      </mc:AlternateContent>
      <p:grpSp>
        <p:nvGrpSpPr>
          <p:cNvPr id="13" name="그룹 12">
            <a:extLst>
              <a:ext uri="{FF2B5EF4-FFF2-40B4-BE49-F238E27FC236}">
                <a16:creationId xmlns:a16="http://schemas.microsoft.com/office/drawing/2014/main" id="{A172E02C-6B5F-4D59-84D4-1235050B3371}"/>
              </a:ext>
            </a:extLst>
          </p:cNvPr>
          <p:cNvGrpSpPr/>
          <p:nvPr/>
        </p:nvGrpSpPr>
        <p:grpSpPr>
          <a:xfrm>
            <a:off x="6252535" y="2107996"/>
            <a:ext cx="1247760" cy="522000"/>
            <a:chOff x="6252535" y="2107996"/>
            <a:chExt cx="1247760" cy="522000"/>
          </a:xfrm>
        </p:grpSpPr>
        <mc:AlternateContent xmlns:mc="http://schemas.openxmlformats.org/markup-compatibility/2006" xmlns:p14="http://schemas.microsoft.com/office/powerpoint/2010/main">
          <mc:Choice Requires="p14">
            <p:contentPart p14:bwMode="auto" r:id="rId5">
              <p14:nvContentPartPr>
                <p14:cNvPr id="4" name="잉크 3">
                  <a:extLst>
                    <a:ext uri="{FF2B5EF4-FFF2-40B4-BE49-F238E27FC236}">
                      <a16:creationId xmlns:a16="http://schemas.microsoft.com/office/drawing/2014/main" id="{10A702C6-137E-4F83-A37B-860892B2E6AB}"/>
                    </a:ext>
                  </a:extLst>
                </p14:cNvPr>
                <p14:cNvContentPartPr/>
                <p14:nvPr/>
              </p14:nvContentPartPr>
              <p14:xfrm>
                <a:off x="6252535" y="2161636"/>
                <a:ext cx="206280" cy="410040"/>
              </p14:xfrm>
            </p:contentPart>
          </mc:Choice>
          <mc:Fallback xmlns="">
            <p:pic>
              <p:nvPicPr>
                <p:cNvPr id="4" name="잉크 3">
                  <a:extLst>
                    <a:ext uri="{FF2B5EF4-FFF2-40B4-BE49-F238E27FC236}">
                      <a16:creationId xmlns:a16="http://schemas.microsoft.com/office/drawing/2014/main" id="{10A702C6-137E-4F83-A37B-860892B2E6AB}"/>
                    </a:ext>
                  </a:extLst>
                </p:cNvPr>
                <p:cNvPicPr/>
                <p:nvPr/>
              </p:nvPicPr>
              <p:blipFill>
                <a:blip r:embed="rId6"/>
                <a:stretch>
                  <a:fillRect/>
                </a:stretch>
              </p:blipFill>
              <p:spPr>
                <a:xfrm>
                  <a:off x="6243895" y="2152636"/>
                  <a:ext cx="2239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잉크 4">
                  <a:extLst>
                    <a:ext uri="{FF2B5EF4-FFF2-40B4-BE49-F238E27FC236}">
                      <a16:creationId xmlns:a16="http://schemas.microsoft.com/office/drawing/2014/main" id="{B64232BC-B799-421D-9AEA-75611DB6637F}"/>
                    </a:ext>
                  </a:extLst>
                </p14:cNvPr>
                <p14:cNvContentPartPr/>
                <p14:nvPr/>
              </p14:nvContentPartPr>
              <p14:xfrm>
                <a:off x="6462055" y="2107996"/>
                <a:ext cx="87120" cy="74520"/>
              </p14:xfrm>
            </p:contentPart>
          </mc:Choice>
          <mc:Fallback xmlns="">
            <p:pic>
              <p:nvPicPr>
                <p:cNvPr id="5" name="잉크 4">
                  <a:extLst>
                    <a:ext uri="{FF2B5EF4-FFF2-40B4-BE49-F238E27FC236}">
                      <a16:creationId xmlns:a16="http://schemas.microsoft.com/office/drawing/2014/main" id="{B64232BC-B799-421D-9AEA-75611DB6637F}"/>
                    </a:ext>
                  </a:extLst>
                </p:cNvPr>
                <p:cNvPicPr/>
                <p:nvPr/>
              </p:nvPicPr>
              <p:blipFill>
                <a:blip r:embed="rId8"/>
                <a:stretch>
                  <a:fillRect/>
                </a:stretch>
              </p:blipFill>
              <p:spPr>
                <a:xfrm>
                  <a:off x="6453055" y="2099356"/>
                  <a:ext cx="104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잉크 5">
                  <a:extLst>
                    <a:ext uri="{FF2B5EF4-FFF2-40B4-BE49-F238E27FC236}">
                      <a16:creationId xmlns:a16="http://schemas.microsoft.com/office/drawing/2014/main" id="{28E1083C-6A86-453F-B51E-234E6704A90E}"/>
                    </a:ext>
                  </a:extLst>
                </p14:cNvPr>
                <p14:cNvContentPartPr/>
                <p14:nvPr/>
              </p14:nvContentPartPr>
              <p14:xfrm>
                <a:off x="6423535" y="2194036"/>
                <a:ext cx="208800" cy="173880"/>
              </p14:xfrm>
            </p:contentPart>
          </mc:Choice>
          <mc:Fallback xmlns="">
            <p:pic>
              <p:nvPicPr>
                <p:cNvPr id="6" name="잉크 5">
                  <a:extLst>
                    <a:ext uri="{FF2B5EF4-FFF2-40B4-BE49-F238E27FC236}">
                      <a16:creationId xmlns:a16="http://schemas.microsoft.com/office/drawing/2014/main" id="{28E1083C-6A86-453F-B51E-234E6704A90E}"/>
                    </a:ext>
                  </a:extLst>
                </p:cNvPr>
                <p:cNvPicPr/>
                <p:nvPr/>
              </p:nvPicPr>
              <p:blipFill>
                <a:blip r:embed="rId10"/>
                <a:stretch>
                  <a:fillRect/>
                </a:stretch>
              </p:blipFill>
              <p:spPr>
                <a:xfrm>
                  <a:off x="6414535" y="2185396"/>
                  <a:ext cx="226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잉크 6">
                  <a:extLst>
                    <a:ext uri="{FF2B5EF4-FFF2-40B4-BE49-F238E27FC236}">
                      <a16:creationId xmlns:a16="http://schemas.microsoft.com/office/drawing/2014/main" id="{BE5394F8-66AD-4B24-BBE5-52285C2A34A9}"/>
                    </a:ext>
                  </a:extLst>
                </p14:cNvPr>
                <p14:cNvContentPartPr/>
                <p14:nvPr/>
              </p14:nvContentPartPr>
              <p14:xfrm>
                <a:off x="6550975" y="2237236"/>
                <a:ext cx="225720" cy="176040"/>
              </p14:xfrm>
            </p:contentPart>
          </mc:Choice>
          <mc:Fallback xmlns="">
            <p:pic>
              <p:nvPicPr>
                <p:cNvPr id="7" name="잉크 6">
                  <a:extLst>
                    <a:ext uri="{FF2B5EF4-FFF2-40B4-BE49-F238E27FC236}">
                      <a16:creationId xmlns:a16="http://schemas.microsoft.com/office/drawing/2014/main" id="{BE5394F8-66AD-4B24-BBE5-52285C2A34A9}"/>
                    </a:ext>
                  </a:extLst>
                </p:cNvPr>
                <p:cNvPicPr/>
                <p:nvPr/>
              </p:nvPicPr>
              <p:blipFill>
                <a:blip r:embed="rId12"/>
                <a:stretch>
                  <a:fillRect/>
                </a:stretch>
              </p:blipFill>
              <p:spPr>
                <a:xfrm>
                  <a:off x="6542335" y="2228236"/>
                  <a:ext cx="243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잉크 7">
                  <a:extLst>
                    <a:ext uri="{FF2B5EF4-FFF2-40B4-BE49-F238E27FC236}">
                      <a16:creationId xmlns:a16="http://schemas.microsoft.com/office/drawing/2014/main" id="{B31C9EAE-B259-45CA-9B15-B3F1D80606A1}"/>
                    </a:ext>
                  </a:extLst>
                </p14:cNvPr>
                <p14:cNvContentPartPr/>
                <p14:nvPr/>
              </p14:nvContentPartPr>
              <p14:xfrm>
                <a:off x="6641335" y="2512636"/>
                <a:ext cx="119520" cy="117360"/>
              </p14:xfrm>
            </p:contentPart>
          </mc:Choice>
          <mc:Fallback xmlns="">
            <p:pic>
              <p:nvPicPr>
                <p:cNvPr id="8" name="잉크 7">
                  <a:extLst>
                    <a:ext uri="{FF2B5EF4-FFF2-40B4-BE49-F238E27FC236}">
                      <a16:creationId xmlns:a16="http://schemas.microsoft.com/office/drawing/2014/main" id="{B31C9EAE-B259-45CA-9B15-B3F1D80606A1}"/>
                    </a:ext>
                  </a:extLst>
                </p:cNvPr>
                <p:cNvPicPr/>
                <p:nvPr/>
              </p:nvPicPr>
              <p:blipFill>
                <a:blip r:embed="rId14"/>
                <a:stretch>
                  <a:fillRect/>
                </a:stretch>
              </p:blipFill>
              <p:spPr>
                <a:xfrm>
                  <a:off x="6632695" y="2503996"/>
                  <a:ext cx="1371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잉크 8">
                  <a:extLst>
                    <a:ext uri="{FF2B5EF4-FFF2-40B4-BE49-F238E27FC236}">
                      <a16:creationId xmlns:a16="http://schemas.microsoft.com/office/drawing/2014/main" id="{CBDC70EA-9879-4AD2-98B4-1528F93A1139}"/>
                    </a:ext>
                  </a:extLst>
                </p14:cNvPr>
                <p14:cNvContentPartPr/>
                <p14:nvPr/>
              </p14:nvContentPartPr>
              <p14:xfrm>
                <a:off x="6874255" y="2155156"/>
                <a:ext cx="296280" cy="452160"/>
              </p14:xfrm>
            </p:contentPart>
          </mc:Choice>
          <mc:Fallback xmlns="">
            <p:pic>
              <p:nvPicPr>
                <p:cNvPr id="9" name="잉크 8">
                  <a:extLst>
                    <a:ext uri="{FF2B5EF4-FFF2-40B4-BE49-F238E27FC236}">
                      <a16:creationId xmlns:a16="http://schemas.microsoft.com/office/drawing/2014/main" id="{CBDC70EA-9879-4AD2-98B4-1528F93A1139}"/>
                    </a:ext>
                  </a:extLst>
                </p:cNvPr>
                <p:cNvPicPr/>
                <p:nvPr/>
              </p:nvPicPr>
              <p:blipFill>
                <a:blip r:embed="rId16"/>
                <a:stretch>
                  <a:fillRect/>
                </a:stretch>
              </p:blipFill>
              <p:spPr>
                <a:xfrm>
                  <a:off x="6865255" y="2146156"/>
                  <a:ext cx="3139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잉크 9">
                  <a:extLst>
                    <a:ext uri="{FF2B5EF4-FFF2-40B4-BE49-F238E27FC236}">
                      <a16:creationId xmlns:a16="http://schemas.microsoft.com/office/drawing/2014/main" id="{525A08CE-8143-4B36-8B0B-13470210F8BF}"/>
                    </a:ext>
                  </a:extLst>
                </p14:cNvPr>
                <p14:cNvContentPartPr/>
                <p14:nvPr/>
              </p14:nvContentPartPr>
              <p14:xfrm>
                <a:off x="7165135" y="2219236"/>
                <a:ext cx="104400" cy="213480"/>
              </p14:xfrm>
            </p:contentPart>
          </mc:Choice>
          <mc:Fallback xmlns="">
            <p:pic>
              <p:nvPicPr>
                <p:cNvPr id="10" name="잉크 9">
                  <a:extLst>
                    <a:ext uri="{FF2B5EF4-FFF2-40B4-BE49-F238E27FC236}">
                      <a16:creationId xmlns:a16="http://schemas.microsoft.com/office/drawing/2014/main" id="{525A08CE-8143-4B36-8B0B-13470210F8BF}"/>
                    </a:ext>
                  </a:extLst>
                </p:cNvPr>
                <p:cNvPicPr/>
                <p:nvPr/>
              </p:nvPicPr>
              <p:blipFill>
                <a:blip r:embed="rId18"/>
                <a:stretch>
                  <a:fillRect/>
                </a:stretch>
              </p:blipFill>
              <p:spPr>
                <a:xfrm>
                  <a:off x="7156495" y="2210236"/>
                  <a:ext cx="122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잉크 10">
                  <a:extLst>
                    <a:ext uri="{FF2B5EF4-FFF2-40B4-BE49-F238E27FC236}">
                      <a16:creationId xmlns:a16="http://schemas.microsoft.com/office/drawing/2014/main" id="{5C647B6C-9273-4F51-B8B4-616E7122D018}"/>
                    </a:ext>
                  </a:extLst>
                </p14:cNvPr>
                <p14:cNvContentPartPr/>
                <p14:nvPr/>
              </p14:nvContentPartPr>
              <p14:xfrm>
                <a:off x="7291855" y="2322916"/>
                <a:ext cx="62280" cy="20160"/>
              </p14:xfrm>
            </p:contentPart>
          </mc:Choice>
          <mc:Fallback xmlns="">
            <p:pic>
              <p:nvPicPr>
                <p:cNvPr id="11" name="잉크 10">
                  <a:extLst>
                    <a:ext uri="{FF2B5EF4-FFF2-40B4-BE49-F238E27FC236}">
                      <a16:creationId xmlns:a16="http://schemas.microsoft.com/office/drawing/2014/main" id="{5C647B6C-9273-4F51-B8B4-616E7122D018}"/>
                    </a:ext>
                  </a:extLst>
                </p:cNvPr>
                <p:cNvPicPr/>
                <p:nvPr/>
              </p:nvPicPr>
              <p:blipFill>
                <a:blip r:embed="rId20"/>
                <a:stretch>
                  <a:fillRect/>
                </a:stretch>
              </p:blipFill>
              <p:spPr>
                <a:xfrm>
                  <a:off x="7282855" y="2313916"/>
                  <a:ext cx="799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잉크 11">
                  <a:extLst>
                    <a:ext uri="{FF2B5EF4-FFF2-40B4-BE49-F238E27FC236}">
                      <a16:creationId xmlns:a16="http://schemas.microsoft.com/office/drawing/2014/main" id="{B5F4717A-C7D6-4924-8EE3-F4AB686CC2D7}"/>
                    </a:ext>
                  </a:extLst>
                </p14:cNvPr>
                <p14:cNvContentPartPr/>
                <p14:nvPr/>
              </p14:nvContentPartPr>
              <p14:xfrm>
                <a:off x="7207975" y="2376556"/>
                <a:ext cx="292320" cy="233280"/>
              </p14:xfrm>
            </p:contentPart>
          </mc:Choice>
          <mc:Fallback xmlns="">
            <p:pic>
              <p:nvPicPr>
                <p:cNvPr id="12" name="잉크 11">
                  <a:extLst>
                    <a:ext uri="{FF2B5EF4-FFF2-40B4-BE49-F238E27FC236}">
                      <a16:creationId xmlns:a16="http://schemas.microsoft.com/office/drawing/2014/main" id="{B5F4717A-C7D6-4924-8EE3-F4AB686CC2D7}"/>
                    </a:ext>
                  </a:extLst>
                </p:cNvPr>
                <p:cNvPicPr/>
                <p:nvPr/>
              </p:nvPicPr>
              <p:blipFill>
                <a:blip r:embed="rId22"/>
                <a:stretch>
                  <a:fillRect/>
                </a:stretch>
              </p:blipFill>
              <p:spPr>
                <a:xfrm>
                  <a:off x="7199335" y="2367916"/>
                  <a:ext cx="309960" cy="250920"/>
                </a:xfrm>
                <a:prstGeom prst="rect">
                  <a:avLst/>
                </a:prstGeom>
              </p:spPr>
            </p:pic>
          </mc:Fallback>
        </mc:AlternateContent>
      </p:grpSp>
      <p:grpSp>
        <p:nvGrpSpPr>
          <p:cNvPr id="69" name="그룹 68">
            <a:extLst>
              <a:ext uri="{FF2B5EF4-FFF2-40B4-BE49-F238E27FC236}">
                <a16:creationId xmlns:a16="http://schemas.microsoft.com/office/drawing/2014/main" id="{E10CA5F8-C8DE-4CA1-870B-4A6BBA56AAC8}"/>
              </a:ext>
            </a:extLst>
          </p:cNvPr>
          <p:cNvGrpSpPr/>
          <p:nvPr/>
        </p:nvGrpSpPr>
        <p:grpSpPr>
          <a:xfrm>
            <a:off x="7945615" y="1113676"/>
            <a:ext cx="2750760" cy="2827440"/>
            <a:chOff x="7945615" y="1113676"/>
            <a:chExt cx="2750760" cy="2827440"/>
          </a:xfrm>
        </p:grpSpPr>
        <mc:AlternateContent xmlns:mc="http://schemas.openxmlformats.org/markup-compatibility/2006" xmlns:p14="http://schemas.microsoft.com/office/powerpoint/2010/main">
          <mc:Choice Requires="p14">
            <p:contentPart p14:bwMode="auto" r:id="rId23">
              <p14:nvContentPartPr>
                <p14:cNvPr id="37" name="잉크 36">
                  <a:extLst>
                    <a:ext uri="{FF2B5EF4-FFF2-40B4-BE49-F238E27FC236}">
                      <a16:creationId xmlns:a16="http://schemas.microsoft.com/office/drawing/2014/main" id="{3ADD0EC8-8EE5-4BA3-AAB6-48855AE91AB7}"/>
                    </a:ext>
                  </a:extLst>
                </p14:cNvPr>
                <p14:cNvContentPartPr/>
                <p14:nvPr/>
              </p14:nvContentPartPr>
              <p14:xfrm>
                <a:off x="8678215" y="1436956"/>
                <a:ext cx="182160" cy="227880"/>
              </p14:xfrm>
            </p:contentPart>
          </mc:Choice>
          <mc:Fallback xmlns="">
            <p:pic>
              <p:nvPicPr>
                <p:cNvPr id="37" name="잉크 36">
                  <a:extLst>
                    <a:ext uri="{FF2B5EF4-FFF2-40B4-BE49-F238E27FC236}">
                      <a16:creationId xmlns:a16="http://schemas.microsoft.com/office/drawing/2014/main" id="{3ADD0EC8-8EE5-4BA3-AAB6-48855AE91AB7}"/>
                    </a:ext>
                  </a:extLst>
                </p:cNvPr>
                <p:cNvPicPr/>
                <p:nvPr/>
              </p:nvPicPr>
              <p:blipFill>
                <a:blip r:embed="rId24"/>
                <a:stretch>
                  <a:fillRect/>
                </a:stretch>
              </p:blipFill>
              <p:spPr>
                <a:xfrm>
                  <a:off x="8669215" y="1427956"/>
                  <a:ext cx="1998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잉크 37">
                  <a:extLst>
                    <a:ext uri="{FF2B5EF4-FFF2-40B4-BE49-F238E27FC236}">
                      <a16:creationId xmlns:a16="http://schemas.microsoft.com/office/drawing/2014/main" id="{51009CB7-A0E4-4366-AC4B-9260709C1993}"/>
                    </a:ext>
                  </a:extLst>
                </p14:cNvPr>
                <p14:cNvContentPartPr/>
                <p14:nvPr/>
              </p14:nvContentPartPr>
              <p14:xfrm>
                <a:off x="8941375" y="1479436"/>
                <a:ext cx="13320" cy="128880"/>
              </p14:xfrm>
            </p:contentPart>
          </mc:Choice>
          <mc:Fallback xmlns="">
            <p:pic>
              <p:nvPicPr>
                <p:cNvPr id="38" name="잉크 37">
                  <a:extLst>
                    <a:ext uri="{FF2B5EF4-FFF2-40B4-BE49-F238E27FC236}">
                      <a16:creationId xmlns:a16="http://schemas.microsoft.com/office/drawing/2014/main" id="{51009CB7-A0E4-4366-AC4B-9260709C1993}"/>
                    </a:ext>
                  </a:extLst>
                </p:cNvPr>
                <p:cNvPicPr/>
                <p:nvPr/>
              </p:nvPicPr>
              <p:blipFill>
                <a:blip r:embed="rId26"/>
                <a:stretch>
                  <a:fillRect/>
                </a:stretch>
              </p:blipFill>
              <p:spPr>
                <a:xfrm>
                  <a:off x="8932375" y="1470796"/>
                  <a:ext cx="30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8" name="잉크 47">
                  <a:extLst>
                    <a:ext uri="{FF2B5EF4-FFF2-40B4-BE49-F238E27FC236}">
                      <a16:creationId xmlns:a16="http://schemas.microsoft.com/office/drawing/2014/main" id="{F6E43099-5B7C-41CD-9345-794EE25D345D}"/>
                    </a:ext>
                  </a:extLst>
                </p14:cNvPr>
                <p14:cNvContentPartPr/>
                <p14:nvPr/>
              </p14:nvContentPartPr>
              <p14:xfrm>
                <a:off x="10540135" y="2443876"/>
                <a:ext cx="156240" cy="169560"/>
              </p14:xfrm>
            </p:contentPart>
          </mc:Choice>
          <mc:Fallback xmlns="">
            <p:pic>
              <p:nvPicPr>
                <p:cNvPr id="48" name="잉크 47">
                  <a:extLst>
                    <a:ext uri="{FF2B5EF4-FFF2-40B4-BE49-F238E27FC236}">
                      <a16:creationId xmlns:a16="http://schemas.microsoft.com/office/drawing/2014/main" id="{F6E43099-5B7C-41CD-9345-794EE25D345D}"/>
                    </a:ext>
                  </a:extLst>
                </p:cNvPr>
                <p:cNvPicPr/>
                <p:nvPr/>
              </p:nvPicPr>
              <p:blipFill>
                <a:blip r:embed="rId28"/>
                <a:stretch>
                  <a:fillRect/>
                </a:stretch>
              </p:blipFill>
              <p:spPr>
                <a:xfrm>
                  <a:off x="10531135" y="2434876"/>
                  <a:ext cx="1738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잉크 48">
                  <a:extLst>
                    <a:ext uri="{FF2B5EF4-FFF2-40B4-BE49-F238E27FC236}">
                      <a16:creationId xmlns:a16="http://schemas.microsoft.com/office/drawing/2014/main" id="{6243F00C-6A0C-4811-92FB-F07CE8F3CCDD}"/>
                    </a:ext>
                  </a:extLst>
                </p14:cNvPr>
                <p14:cNvContentPartPr/>
                <p14:nvPr/>
              </p14:nvContentPartPr>
              <p14:xfrm>
                <a:off x="9803215" y="2059036"/>
                <a:ext cx="583560" cy="380160"/>
              </p14:xfrm>
            </p:contentPart>
          </mc:Choice>
          <mc:Fallback xmlns="">
            <p:pic>
              <p:nvPicPr>
                <p:cNvPr id="49" name="잉크 48">
                  <a:extLst>
                    <a:ext uri="{FF2B5EF4-FFF2-40B4-BE49-F238E27FC236}">
                      <a16:creationId xmlns:a16="http://schemas.microsoft.com/office/drawing/2014/main" id="{6243F00C-6A0C-4811-92FB-F07CE8F3CCDD}"/>
                    </a:ext>
                  </a:extLst>
                </p:cNvPr>
                <p:cNvPicPr/>
                <p:nvPr/>
              </p:nvPicPr>
              <p:blipFill>
                <a:blip r:embed="rId30"/>
                <a:stretch>
                  <a:fillRect/>
                </a:stretch>
              </p:blipFill>
              <p:spPr>
                <a:xfrm>
                  <a:off x="9794575" y="2050036"/>
                  <a:ext cx="6012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잉크 49">
                  <a:extLst>
                    <a:ext uri="{FF2B5EF4-FFF2-40B4-BE49-F238E27FC236}">
                      <a16:creationId xmlns:a16="http://schemas.microsoft.com/office/drawing/2014/main" id="{6761F12C-2BD1-4E7A-805E-F2E359020AF0}"/>
                    </a:ext>
                  </a:extLst>
                </p14:cNvPr>
                <p14:cNvContentPartPr/>
                <p14:nvPr/>
              </p14:nvContentPartPr>
              <p14:xfrm>
                <a:off x="9947935" y="2686516"/>
                <a:ext cx="557280" cy="466920"/>
              </p14:xfrm>
            </p:contentPart>
          </mc:Choice>
          <mc:Fallback xmlns="">
            <p:pic>
              <p:nvPicPr>
                <p:cNvPr id="50" name="잉크 49">
                  <a:extLst>
                    <a:ext uri="{FF2B5EF4-FFF2-40B4-BE49-F238E27FC236}">
                      <a16:creationId xmlns:a16="http://schemas.microsoft.com/office/drawing/2014/main" id="{6761F12C-2BD1-4E7A-805E-F2E359020AF0}"/>
                    </a:ext>
                  </a:extLst>
                </p:cNvPr>
                <p:cNvPicPr/>
                <p:nvPr/>
              </p:nvPicPr>
              <p:blipFill>
                <a:blip r:embed="rId32"/>
                <a:stretch>
                  <a:fillRect/>
                </a:stretch>
              </p:blipFill>
              <p:spPr>
                <a:xfrm>
                  <a:off x="9939295" y="2677516"/>
                  <a:ext cx="574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잉크 50">
                  <a:extLst>
                    <a:ext uri="{FF2B5EF4-FFF2-40B4-BE49-F238E27FC236}">
                      <a16:creationId xmlns:a16="http://schemas.microsoft.com/office/drawing/2014/main" id="{390413D1-BBD6-4EA6-9AFE-57E8B0D8007A}"/>
                    </a:ext>
                  </a:extLst>
                </p14:cNvPr>
                <p14:cNvContentPartPr/>
                <p14:nvPr/>
              </p14:nvContentPartPr>
              <p14:xfrm>
                <a:off x="9993295" y="1826116"/>
                <a:ext cx="163080" cy="164160"/>
              </p14:xfrm>
            </p:contentPart>
          </mc:Choice>
          <mc:Fallback xmlns="">
            <p:pic>
              <p:nvPicPr>
                <p:cNvPr id="51" name="잉크 50">
                  <a:extLst>
                    <a:ext uri="{FF2B5EF4-FFF2-40B4-BE49-F238E27FC236}">
                      <a16:creationId xmlns:a16="http://schemas.microsoft.com/office/drawing/2014/main" id="{390413D1-BBD6-4EA6-9AFE-57E8B0D8007A}"/>
                    </a:ext>
                  </a:extLst>
                </p:cNvPr>
                <p:cNvPicPr/>
                <p:nvPr/>
              </p:nvPicPr>
              <p:blipFill>
                <a:blip r:embed="rId34"/>
                <a:stretch>
                  <a:fillRect/>
                </a:stretch>
              </p:blipFill>
              <p:spPr>
                <a:xfrm>
                  <a:off x="9984655" y="1817476"/>
                  <a:ext cx="180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잉크 51">
                  <a:extLst>
                    <a:ext uri="{FF2B5EF4-FFF2-40B4-BE49-F238E27FC236}">
                      <a16:creationId xmlns:a16="http://schemas.microsoft.com/office/drawing/2014/main" id="{BA8BCE8F-4AC9-4FD8-8AD2-880C7C3E786D}"/>
                    </a:ext>
                  </a:extLst>
                </p14:cNvPr>
                <p14:cNvContentPartPr/>
                <p14:nvPr/>
              </p14:nvContentPartPr>
              <p14:xfrm>
                <a:off x="10226215" y="1835836"/>
                <a:ext cx="27720" cy="167400"/>
              </p14:xfrm>
            </p:contentPart>
          </mc:Choice>
          <mc:Fallback xmlns="">
            <p:pic>
              <p:nvPicPr>
                <p:cNvPr id="52" name="잉크 51">
                  <a:extLst>
                    <a:ext uri="{FF2B5EF4-FFF2-40B4-BE49-F238E27FC236}">
                      <a16:creationId xmlns:a16="http://schemas.microsoft.com/office/drawing/2014/main" id="{BA8BCE8F-4AC9-4FD8-8AD2-880C7C3E786D}"/>
                    </a:ext>
                  </a:extLst>
                </p:cNvPr>
                <p:cNvPicPr/>
                <p:nvPr/>
              </p:nvPicPr>
              <p:blipFill>
                <a:blip r:embed="rId36"/>
                <a:stretch>
                  <a:fillRect/>
                </a:stretch>
              </p:blipFill>
              <p:spPr>
                <a:xfrm>
                  <a:off x="10217575" y="1826836"/>
                  <a:ext cx="453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잉크 52">
                  <a:extLst>
                    <a:ext uri="{FF2B5EF4-FFF2-40B4-BE49-F238E27FC236}">
                      <a16:creationId xmlns:a16="http://schemas.microsoft.com/office/drawing/2014/main" id="{4E35F9C1-BED4-4205-B036-93D8DC7655DF}"/>
                    </a:ext>
                  </a:extLst>
                </p14:cNvPr>
                <p14:cNvContentPartPr/>
                <p14:nvPr/>
              </p14:nvContentPartPr>
              <p14:xfrm>
                <a:off x="10155655" y="3093316"/>
                <a:ext cx="197280" cy="185400"/>
              </p14:xfrm>
            </p:contentPart>
          </mc:Choice>
          <mc:Fallback xmlns="">
            <p:pic>
              <p:nvPicPr>
                <p:cNvPr id="53" name="잉크 52">
                  <a:extLst>
                    <a:ext uri="{FF2B5EF4-FFF2-40B4-BE49-F238E27FC236}">
                      <a16:creationId xmlns:a16="http://schemas.microsoft.com/office/drawing/2014/main" id="{4E35F9C1-BED4-4205-B036-93D8DC7655DF}"/>
                    </a:ext>
                  </a:extLst>
                </p:cNvPr>
                <p:cNvPicPr/>
                <p:nvPr/>
              </p:nvPicPr>
              <p:blipFill>
                <a:blip r:embed="rId38"/>
                <a:stretch>
                  <a:fillRect/>
                </a:stretch>
              </p:blipFill>
              <p:spPr>
                <a:xfrm>
                  <a:off x="10147015" y="3084676"/>
                  <a:ext cx="214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 name="잉크 53">
                  <a:extLst>
                    <a:ext uri="{FF2B5EF4-FFF2-40B4-BE49-F238E27FC236}">
                      <a16:creationId xmlns:a16="http://schemas.microsoft.com/office/drawing/2014/main" id="{5FE65CC4-214E-44FB-B6DE-C458CC5B936C}"/>
                    </a:ext>
                  </a:extLst>
                </p14:cNvPr>
                <p14:cNvContentPartPr/>
                <p14:nvPr/>
              </p14:nvContentPartPr>
              <p14:xfrm>
                <a:off x="10398655" y="3072436"/>
                <a:ext cx="115200" cy="97920"/>
              </p14:xfrm>
            </p:contentPart>
          </mc:Choice>
          <mc:Fallback xmlns="">
            <p:pic>
              <p:nvPicPr>
                <p:cNvPr id="54" name="잉크 53">
                  <a:extLst>
                    <a:ext uri="{FF2B5EF4-FFF2-40B4-BE49-F238E27FC236}">
                      <a16:creationId xmlns:a16="http://schemas.microsoft.com/office/drawing/2014/main" id="{5FE65CC4-214E-44FB-B6DE-C458CC5B936C}"/>
                    </a:ext>
                  </a:extLst>
                </p:cNvPr>
                <p:cNvPicPr/>
                <p:nvPr/>
              </p:nvPicPr>
              <p:blipFill>
                <a:blip r:embed="rId40"/>
                <a:stretch>
                  <a:fillRect/>
                </a:stretch>
              </p:blipFill>
              <p:spPr>
                <a:xfrm>
                  <a:off x="10390015" y="3063436"/>
                  <a:ext cx="132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잉크 55">
                  <a:extLst>
                    <a:ext uri="{FF2B5EF4-FFF2-40B4-BE49-F238E27FC236}">
                      <a16:creationId xmlns:a16="http://schemas.microsoft.com/office/drawing/2014/main" id="{26225981-4CA1-4C95-AE70-5381087579A7}"/>
                    </a:ext>
                  </a:extLst>
                </p14:cNvPr>
                <p14:cNvContentPartPr/>
                <p14:nvPr/>
              </p14:nvContentPartPr>
              <p14:xfrm>
                <a:off x="10112455" y="1299076"/>
                <a:ext cx="70560" cy="189720"/>
              </p14:xfrm>
            </p:contentPart>
          </mc:Choice>
          <mc:Fallback xmlns="">
            <p:pic>
              <p:nvPicPr>
                <p:cNvPr id="56" name="잉크 55">
                  <a:extLst>
                    <a:ext uri="{FF2B5EF4-FFF2-40B4-BE49-F238E27FC236}">
                      <a16:creationId xmlns:a16="http://schemas.microsoft.com/office/drawing/2014/main" id="{26225981-4CA1-4C95-AE70-5381087579A7}"/>
                    </a:ext>
                  </a:extLst>
                </p:cNvPr>
                <p:cNvPicPr/>
                <p:nvPr/>
              </p:nvPicPr>
              <p:blipFill>
                <a:blip r:embed="rId42"/>
                <a:stretch>
                  <a:fillRect/>
                </a:stretch>
              </p:blipFill>
              <p:spPr>
                <a:xfrm>
                  <a:off x="10103815" y="1290076"/>
                  <a:ext cx="88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잉크 56">
                  <a:extLst>
                    <a:ext uri="{FF2B5EF4-FFF2-40B4-BE49-F238E27FC236}">
                      <a16:creationId xmlns:a16="http://schemas.microsoft.com/office/drawing/2014/main" id="{F91F48A4-7DC7-48C5-A609-32DEDA7F195E}"/>
                    </a:ext>
                  </a:extLst>
                </p14:cNvPr>
                <p14:cNvContentPartPr/>
                <p14:nvPr/>
              </p14:nvContentPartPr>
              <p14:xfrm>
                <a:off x="10283815" y="1356316"/>
                <a:ext cx="19440" cy="72360"/>
              </p14:xfrm>
            </p:contentPart>
          </mc:Choice>
          <mc:Fallback xmlns="">
            <p:pic>
              <p:nvPicPr>
                <p:cNvPr id="57" name="잉크 56">
                  <a:extLst>
                    <a:ext uri="{FF2B5EF4-FFF2-40B4-BE49-F238E27FC236}">
                      <a16:creationId xmlns:a16="http://schemas.microsoft.com/office/drawing/2014/main" id="{F91F48A4-7DC7-48C5-A609-32DEDA7F195E}"/>
                    </a:ext>
                  </a:extLst>
                </p:cNvPr>
                <p:cNvPicPr/>
                <p:nvPr/>
              </p:nvPicPr>
              <p:blipFill>
                <a:blip r:embed="rId44"/>
                <a:stretch>
                  <a:fillRect/>
                </a:stretch>
              </p:blipFill>
              <p:spPr>
                <a:xfrm>
                  <a:off x="10275175" y="1347316"/>
                  <a:ext cx="37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잉크 57">
                  <a:extLst>
                    <a:ext uri="{FF2B5EF4-FFF2-40B4-BE49-F238E27FC236}">
                      <a16:creationId xmlns:a16="http://schemas.microsoft.com/office/drawing/2014/main" id="{17DAB3E9-1E6B-4AF1-B69C-4002610A58AD}"/>
                    </a:ext>
                  </a:extLst>
                </p14:cNvPr>
                <p14:cNvContentPartPr/>
                <p14:nvPr/>
              </p14:nvContentPartPr>
              <p14:xfrm>
                <a:off x="10360855" y="1652956"/>
                <a:ext cx="266040" cy="678600"/>
              </p14:xfrm>
            </p:contentPart>
          </mc:Choice>
          <mc:Fallback xmlns="">
            <p:pic>
              <p:nvPicPr>
                <p:cNvPr id="58" name="잉크 57">
                  <a:extLst>
                    <a:ext uri="{FF2B5EF4-FFF2-40B4-BE49-F238E27FC236}">
                      <a16:creationId xmlns:a16="http://schemas.microsoft.com/office/drawing/2014/main" id="{17DAB3E9-1E6B-4AF1-B69C-4002610A58AD}"/>
                    </a:ext>
                  </a:extLst>
                </p:cNvPr>
                <p:cNvPicPr/>
                <p:nvPr/>
              </p:nvPicPr>
              <p:blipFill>
                <a:blip r:embed="rId46"/>
                <a:stretch>
                  <a:fillRect/>
                </a:stretch>
              </p:blipFill>
              <p:spPr>
                <a:xfrm>
                  <a:off x="10352215" y="1644316"/>
                  <a:ext cx="28368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0" name="잉크 59">
                  <a:extLst>
                    <a:ext uri="{FF2B5EF4-FFF2-40B4-BE49-F238E27FC236}">
                      <a16:creationId xmlns:a16="http://schemas.microsoft.com/office/drawing/2014/main" id="{F8DFF388-33A4-4A5E-932B-7AF7B85E19DB}"/>
                    </a:ext>
                  </a:extLst>
                </p14:cNvPr>
                <p14:cNvContentPartPr/>
                <p14:nvPr/>
              </p14:nvContentPartPr>
              <p14:xfrm>
                <a:off x="8739415" y="1270636"/>
                <a:ext cx="19080" cy="93960"/>
              </p14:xfrm>
            </p:contentPart>
          </mc:Choice>
          <mc:Fallback xmlns="">
            <p:pic>
              <p:nvPicPr>
                <p:cNvPr id="60" name="잉크 59">
                  <a:extLst>
                    <a:ext uri="{FF2B5EF4-FFF2-40B4-BE49-F238E27FC236}">
                      <a16:creationId xmlns:a16="http://schemas.microsoft.com/office/drawing/2014/main" id="{F8DFF388-33A4-4A5E-932B-7AF7B85E19DB}"/>
                    </a:ext>
                  </a:extLst>
                </p:cNvPr>
                <p:cNvPicPr/>
                <p:nvPr/>
              </p:nvPicPr>
              <p:blipFill>
                <a:blip r:embed="rId48"/>
                <a:stretch>
                  <a:fillRect/>
                </a:stretch>
              </p:blipFill>
              <p:spPr>
                <a:xfrm>
                  <a:off x="8730775" y="1261996"/>
                  <a:ext cx="36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잉크 23">
                  <a:extLst>
                    <a:ext uri="{FF2B5EF4-FFF2-40B4-BE49-F238E27FC236}">
                      <a16:creationId xmlns:a16="http://schemas.microsoft.com/office/drawing/2014/main" id="{756FBA0C-45E0-4DEF-8C14-B2D43BE8E2AE}"/>
                    </a:ext>
                  </a:extLst>
                </p14:cNvPr>
                <p14:cNvContentPartPr/>
                <p14:nvPr/>
              </p14:nvContentPartPr>
              <p14:xfrm>
                <a:off x="9520615" y="3162076"/>
                <a:ext cx="195840" cy="191880"/>
              </p14:xfrm>
            </p:contentPart>
          </mc:Choice>
          <mc:Fallback xmlns="">
            <p:pic>
              <p:nvPicPr>
                <p:cNvPr id="24" name="잉크 23">
                  <a:extLst>
                    <a:ext uri="{FF2B5EF4-FFF2-40B4-BE49-F238E27FC236}">
                      <a16:creationId xmlns:a16="http://schemas.microsoft.com/office/drawing/2014/main" id="{756FBA0C-45E0-4DEF-8C14-B2D43BE8E2AE}"/>
                    </a:ext>
                  </a:extLst>
                </p:cNvPr>
                <p:cNvPicPr/>
                <p:nvPr/>
              </p:nvPicPr>
              <p:blipFill>
                <a:blip r:embed="rId50"/>
                <a:stretch>
                  <a:fillRect/>
                </a:stretch>
              </p:blipFill>
              <p:spPr>
                <a:xfrm>
                  <a:off x="9511615" y="3153076"/>
                  <a:ext cx="213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 name="잉크 13">
                  <a:extLst>
                    <a:ext uri="{FF2B5EF4-FFF2-40B4-BE49-F238E27FC236}">
                      <a16:creationId xmlns:a16="http://schemas.microsoft.com/office/drawing/2014/main" id="{48FA7F2B-2FA7-4157-BF5A-648AA382F1E7}"/>
                    </a:ext>
                  </a:extLst>
                </p14:cNvPr>
                <p14:cNvContentPartPr/>
                <p14:nvPr/>
              </p14:nvContentPartPr>
              <p14:xfrm>
                <a:off x="8239375" y="2392756"/>
                <a:ext cx="225000" cy="261000"/>
              </p14:xfrm>
            </p:contentPart>
          </mc:Choice>
          <mc:Fallback xmlns="">
            <p:pic>
              <p:nvPicPr>
                <p:cNvPr id="14" name="잉크 13">
                  <a:extLst>
                    <a:ext uri="{FF2B5EF4-FFF2-40B4-BE49-F238E27FC236}">
                      <a16:creationId xmlns:a16="http://schemas.microsoft.com/office/drawing/2014/main" id="{48FA7F2B-2FA7-4157-BF5A-648AA382F1E7}"/>
                    </a:ext>
                  </a:extLst>
                </p:cNvPr>
                <p:cNvPicPr/>
                <p:nvPr/>
              </p:nvPicPr>
              <p:blipFill>
                <a:blip r:embed="rId52"/>
                <a:stretch>
                  <a:fillRect/>
                </a:stretch>
              </p:blipFill>
              <p:spPr>
                <a:xfrm>
                  <a:off x="8230375" y="2383756"/>
                  <a:ext cx="2426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 name="잉크 14">
                  <a:extLst>
                    <a:ext uri="{FF2B5EF4-FFF2-40B4-BE49-F238E27FC236}">
                      <a16:creationId xmlns:a16="http://schemas.microsoft.com/office/drawing/2014/main" id="{53F0D030-FD8B-40B5-B54C-1ABFAEFA7958}"/>
                    </a:ext>
                  </a:extLst>
                </p14:cNvPr>
                <p14:cNvContentPartPr/>
                <p14:nvPr/>
              </p14:nvContentPartPr>
              <p14:xfrm>
                <a:off x="7945615" y="1869316"/>
                <a:ext cx="68040" cy="74520"/>
              </p14:xfrm>
            </p:contentPart>
          </mc:Choice>
          <mc:Fallback xmlns="">
            <p:pic>
              <p:nvPicPr>
                <p:cNvPr id="15" name="잉크 14">
                  <a:extLst>
                    <a:ext uri="{FF2B5EF4-FFF2-40B4-BE49-F238E27FC236}">
                      <a16:creationId xmlns:a16="http://schemas.microsoft.com/office/drawing/2014/main" id="{53F0D030-FD8B-40B5-B54C-1ABFAEFA7958}"/>
                    </a:ext>
                  </a:extLst>
                </p:cNvPr>
                <p:cNvPicPr/>
                <p:nvPr/>
              </p:nvPicPr>
              <p:blipFill>
                <a:blip r:embed="rId54"/>
                <a:stretch>
                  <a:fillRect/>
                </a:stretch>
              </p:blipFill>
              <p:spPr>
                <a:xfrm>
                  <a:off x="7936615" y="1860676"/>
                  <a:ext cx="856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 name="잉크 15">
                  <a:extLst>
                    <a:ext uri="{FF2B5EF4-FFF2-40B4-BE49-F238E27FC236}">
                      <a16:creationId xmlns:a16="http://schemas.microsoft.com/office/drawing/2014/main" id="{FD801643-7F5F-4A55-A2C7-578E614C0C6F}"/>
                    </a:ext>
                  </a:extLst>
                </p14:cNvPr>
                <p14:cNvContentPartPr/>
                <p14:nvPr/>
              </p14:nvContentPartPr>
              <p14:xfrm>
                <a:off x="8086015" y="1842316"/>
                <a:ext cx="21600" cy="160200"/>
              </p14:xfrm>
            </p:contentPart>
          </mc:Choice>
          <mc:Fallback xmlns="">
            <p:pic>
              <p:nvPicPr>
                <p:cNvPr id="16" name="잉크 15">
                  <a:extLst>
                    <a:ext uri="{FF2B5EF4-FFF2-40B4-BE49-F238E27FC236}">
                      <a16:creationId xmlns:a16="http://schemas.microsoft.com/office/drawing/2014/main" id="{FD801643-7F5F-4A55-A2C7-578E614C0C6F}"/>
                    </a:ext>
                  </a:extLst>
                </p:cNvPr>
                <p:cNvPicPr/>
                <p:nvPr/>
              </p:nvPicPr>
              <p:blipFill>
                <a:blip r:embed="rId56"/>
                <a:stretch>
                  <a:fillRect/>
                </a:stretch>
              </p:blipFill>
              <p:spPr>
                <a:xfrm>
                  <a:off x="8077375" y="1833316"/>
                  <a:ext cx="39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 name="잉크 16">
                  <a:extLst>
                    <a:ext uri="{FF2B5EF4-FFF2-40B4-BE49-F238E27FC236}">
                      <a16:creationId xmlns:a16="http://schemas.microsoft.com/office/drawing/2014/main" id="{26444127-BB0A-4E60-91DE-45315FEF0962}"/>
                    </a:ext>
                  </a:extLst>
                </p14:cNvPr>
                <p14:cNvContentPartPr/>
                <p14:nvPr/>
              </p14:nvContentPartPr>
              <p14:xfrm>
                <a:off x="8005015" y="2046796"/>
                <a:ext cx="29160" cy="195840"/>
              </p14:xfrm>
            </p:contentPart>
          </mc:Choice>
          <mc:Fallback xmlns="">
            <p:pic>
              <p:nvPicPr>
                <p:cNvPr id="17" name="잉크 16">
                  <a:extLst>
                    <a:ext uri="{FF2B5EF4-FFF2-40B4-BE49-F238E27FC236}">
                      <a16:creationId xmlns:a16="http://schemas.microsoft.com/office/drawing/2014/main" id="{26444127-BB0A-4E60-91DE-45315FEF0962}"/>
                    </a:ext>
                  </a:extLst>
                </p:cNvPr>
                <p:cNvPicPr/>
                <p:nvPr/>
              </p:nvPicPr>
              <p:blipFill>
                <a:blip r:embed="rId58"/>
                <a:stretch>
                  <a:fillRect/>
                </a:stretch>
              </p:blipFill>
              <p:spPr>
                <a:xfrm>
                  <a:off x="7996375" y="2037796"/>
                  <a:ext cx="46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 name="잉크 17">
                  <a:extLst>
                    <a:ext uri="{FF2B5EF4-FFF2-40B4-BE49-F238E27FC236}">
                      <a16:creationId xmlns:a16="http://schemas.microsoft.com/office/drawing/2014/main" id="{9C9CBB48-DAF9-4A04-B1BE-A7FBB0326D30}"/>
                    </a:ext>
                  </a:extLst>
                </p14:cNvPr>
                <p14:cNvContentPartPr/>
                <p14:nvPr/>
              </p14:nvContentPartPr>
              <p14:xfrm>
                <a:off x="8051455" y="2039236"/>
                <a:ext cx="100800" cy="220320"/>
              </p14:xfrm>
            </p:contentPart>
          </mc:Choice>
          <mc:Fallback xmlns="">
            <p:pic>
              <p:nvPicPr>
                <p:cNvPr id="18" name="잉크 17">
                  <a:extLst>
                    <a:ext uri="{FF2B5EF4-FFF2-40B4-BE49-F238E27FC236}">
                      <a16:creationId xmlns:a16="http://schemas.microsoft.com/office/drawing/2014/main" id="{9C9CBB48-DAF9-4A04-B1BE-A7FBB0326D30}"/>
                    </a:ext>
                  </a:extLst>
                </p:cNvPr>
                <p:cNvPicPr/>
                <p:nvPr/>
              </p:nvPicPr>
              <p:blipFill>
                <a:blip r:embed="rId60"/>
                <a:stretch>
                  <a:fillRect/>
                </a:stretch>
              </p:blipFill>
              <p:spPr>
                <a:xfrm>
                  <a:off x="8042815" y="2030236"/>
                  <a:ext cx="11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 name="잉크 18">
                  <a:extLst>
                    <a:ext uri="{FF2B5EF4-FFF2-40B4-BE49-F238E27FC236}">
                      <a16:creationId xmlns:a16="http://schemas.microsoft.com/office/drawing/2014/main" id="{CFAE81AC-386A-4DE1-8C38-23FC6316EA40}"/>
                    </a:ext>
                  </a:extLst>
                </p14:cNvPr>
                <p14:cNvContentPartPr/>
                <p14:nvPr/>
              </p14:nvContentPartPr>
              <p14:xfrm>
                <a:off x="8180335" y="1933396"/>
                <a:ext cx="90720" cy="192600"/>
              </p14:xfrm>
            </p:contentPart>
          </mc:Choice>
          <mc:Fallback xmlns="">
            <p:pic>
              <p:nvPicPr>
                <p:cNvPr id="19" name="잉크 18">
                  <a:extLst>
                    <a:ext uri="{FF2B5EF4-FFF2-40B4-BE49-F238E27FC236}">
                      <a16:creationId xmlns:a16="http://schemas.microsoft.com/office/drawing/2014/main" id="{CFAE81AC-386A-4DE1-8C38-23FC6316EA40}"/>
                    </a:ext>
                  </a:extLst>
                </p:cNvPr>
                <p:cNvPicPr/>
                <p:nvPr/>
              </p:nvPicPr>
              <p:blipFill>
                <a:blip r:embed="rId62"/>
                <a:stretch>
                  <a:fillRect/>
                </a:stretch>
              </p:blipFill>
              <p:spPr>
                <a:xfrm>
                  <a:off x="8171695" y="1924756"/>
                  <a:ext cx="108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 name="잉크 19">
                  <a:extLst>
                    <a:ext uri="{FF2B5EF4-FFF2-40B4-BE49-F238E27FC236}">
                      <a16:creationId xmlns:a16="http://schemas.microsoft.com/office/drawing/2014/main" id="{02512952-398D-47C0-A47C-FD0F13B8454F}"/>
                    </a:ext>
                  </a:extLst>
                </p14:cNvPr>
                <p14:cNvContentPartPr/>
                <p14:nvPr/>
              </p14:nvContentPartPr>
              <p14:xfrm>
                <a:off x="8301295" y="1958956"/>
                <a:ext cx="66600" cy="22320"/>
              </p14:xfrm>
            </p:contentPart>
          </mc:Choice>
          <mc:Fallback xmlns="">
            <p:pic>
              <p:nvPicPr>
                <p:cNvPr id="20" name="잉크 19">
                  <a:extLst>
                    <a:ext uri="{FF2B5EF4-FFF2-40B4-BE49-F238E27FC236}">
                      <a16:creationId xmlns:a16="http://schemas.microsoft.com/office/drawing/2014/main" id="{02512952-398D-47C0-A47C-FD0F13B8454F}"/>
                    </a:ext>
                  </a:extLst>
                </p:cNvPr>
                <p:cNvPicPr/>
                <p:nvPr/>
              </p:nvPicPr>
              <p:blipFill>
                <a:blip r:embed="rId64"/>
                <a:stretch>
                  <a:fillRect/>
                </a:stretch>
              </p:blipFill>
              <p:spPr>
                <a:xfrm>
                  <a:off x="8292295" y="1950316"/>
                  <a:ext cx="84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 name="잉크 20">
                  <a:extLst>
                    <a:ext uri="{FF2B5EF4-FFF2-40B4-BE49-F238E27FC236}">
                      <a16:creationId xmlns:a16="http://schemas.microsoft.com/office/drawing/2014/main" id="{9C17A11B-BD66-4627-AEFF-861ED2DC7E6E}"/>
                    </a:ext>
                  </a:extLst>
                </p14:cNvPr>
                <p14:cNvContentPartPr/>
                <p14:nvPr/>
              </p14:nvContentPartPr>
              <p14:xfrm>
                <a:off x="8296975" y="1895596"/>
                <a:ext cx="206640" cy="299880"/>
              </p14:xfrm>
            </p:contentPart>
          </mc:Choice>
          <mc:Fallback xmlns="">
            <p:pic>
              <p:nvPicPr>
                <p:cNvPr id="21" name="잉크 20">
                  <a:extLst>
                    <a:ext uri="{FF2B5EF4-FFF2-40B4-BE49-F238E27FC236}">
                      <a16:creationId xmlns:a16="http://schemas.microsoft.com/office/drawing/2014/main" id="{9C17A11B-BD66-4627-AEFF-861ED2DC7E6E}"/>
                    </a:ext>
                  </a:extLst>
                </p:cNvPr>
                <p:cNvPicPr/>
                <p:nvPr/>
              </p:nvPicPr>
              <p:blipFill>
                <a:blip r:embed="rId66"/>
                <a:stretch>
                  <a:fillRect/>
                </a:stretch>
              </p:blipFill>
              <p:spPr>
                <a:xfrm>
                  <a:off x="8287975" y="1886956"/>
                  <a:ext cx="224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3" name="잉크 22">
                  <a:extLst>
                    <a:ext uri="{FF2B5EF4-FFF2-40B4-BE49-F238E27FC236}">
                      <a16:creationId xmlns:a16="http://schemas.microsoft.com/office/drawing/2014/main" id="{942FBD08-D9F0-46E3-BD61-53BA9A010852}"/>
                    </a:ext>
                  </a:extLst>
                </p14:cNvPr>
                <p14:cNvContentPartPr/>
                <p14:nvPr/>
              </p14:nvContentPartPr>
              <p14:xfrm>
                <a:off x="9370135" y="1930516"/>
                <a:ext cx="250560" cy="247320"/>
              </p14:xfrm>
            </p:contentPart>
          </mc:Choice>
          <mc:Fallback xmlns="">
            <p:pic>
              <p:nvPicPr>
                <p:cNvPr id="23" name="잉크 22">
                  <a:extLst>
                    <a:ext uri="{FF2B5EF4-FFF2-40B4-BE49-F238E27FC236}">
                      <a16:creationId xmlns:a16="http://schemas.microsoft.com/office/drawing/2014/main" id="{942FBD08-D9F0-46E3-BD61-53BA9A010852}"/>
                    </a:ext>
                  </a:extLst>
                </p:cNvPr>
                <p:cNvPicPr/>
                <p:nvPr/>
              </p:nvPicPr>
              <p:blipFill>
                <a:blip r:embed="rId68"/>
                <a:stretch>
                  <a:fillRect/>
                </a:stretch>
              </p:blipFill>
              <p:spPr>
                <a:xfrm>
                  <a:off x="9361135" y="1921516"/>
                  <a:ext cx="2682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잉크 24">
                  <a:extLst>
                    <a:ext uri="{FF2B5EF4-FFF2-40B4-BE49-F238E27FC236}">
                      <a16:creationId xmlns:a16="http://schemas.microsoft.com/office/drawing/2014/main" id="{6005EE5E-649C-4CDA-9553-3DEB093EEF99}"/>
                    </a:ext>
                  </a:extLst>
                </p14:cNvPr>
                <p14:cNvContentPartPr/>
                <p14:nvPr/>
              </p14:nvContentPartPr>
              <p14:xfrm>
                <a:off x="8542855" y="2188636"/>
                <a:ext cx="688320" cy="249840"/>
              </p14:xfrm>
            </p:contentPart>
          </mc:Choice>
          <mc:Fallback xmlns="">
            <p:pic>
              <p:nvPicPr>
                <p:cNvPr id="25" name="잉크 24">
                  <a:extLst>
                    <a:ext uri="{FF2B5EF4-FFF2-40B4-BE49-F238E27FC236}">
                      <a16:creationId xmlns:a16="http://schemas.microsoft.com/office/drawing/2014/main" id="{6005EE5E-649C-4CDA-9553-3DEB093EEF99}"/>
                    </a:ext>
                  </a:extLst>
                </p:cNvPr>
                <p:cNvPicPr/>
                <p:nvPr/>
              </p:nvPicPr>
              <p:blipFill>
                <a:blip r:embed="rId70"/>
                <a:stretch>
                  <a:fillRect/>
                </a:stretch>
              </p:blipFill>
              <p:spPr>
                <a:xfrm>
                  <a:off x="8533855" y="2179996"/>
                  <a:ext cx="7059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잉크 25">
                  <a:extLst>
                    <a:ext uri="{FF2B5EF4-FFF2-40B4-BE49-F238E27FC236}">
                      <a16:creationId xmlns:a16="http://schemas.microsoft.com/office/drawing/2014/main" id="{C8742598-1F0F-4A8C-A4DD-2C8768E839C7}"/>
                    </a:ext>
                  </a:extLst>
                </p14:cNvPr>
                <p14:cNvContentPartPr/>
                <p14:nvPr/>
              </p14:nvContentPartPr>
              <p14:xfrm>
                <a:off x="9172135" y="2154796"/>
                <a:ext cx="75240" cy="89280"/>
              </p14:xfrm>
            </p:contentPart>
          </mc:Choice>
          <mc:Fallback xmlns="">
            <p:pic>
              <p:nvPicPr>
                <p:cNvPr id="26" name="잉크 25">
                  <a:extLst>
                    <a:ext uri="{FF2B5EF4-FFF2-40B4-BE49-F238E27FC236}">
                      <a16:creationId xmlns:a16="http://schemas.microsoft.com/office/drawing/2014/main" id="{C8742598-1F0F-4A8C-A4DD-2C8768E839C7}"/>
                    </a:ext>
                  </a:extLst>
                </p:cNvPr>
                <p:cNvPicPr/>
                <p:nvPr/>
              </p:nvPicPr>
              <p:blipFill>
                <a:blip r:embed="rId72"/>
                <a:stretch>
                  <a:fillRect/>
                </a:stretch>
              </p:blipFill>
              <p:spPr>
                <a:xfrm>
                  <a:off x="9163135" y="2146156"/>
                  <a:ext cx="92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1" name="잉크 30">
                  <a:extLst>
                    <a:ext uri="{FF2B5EF4-FFF2-40B4-BE49-F238E27FC236}">
                      <a16:creationId xmlns:a16="http://schemas.microsoft.com/office/drawing/2014/main" id="{F5EA2531-0B11-43F7-946E-2775247360D3}"/>
                    </a:ext>
                  </a:extLst>
                </p14:cNvPr>
                <p14:cNvContentPartPr/>
                <p14:nvPr/>
              </p14:nvContentPartPr>
              <p14:xfrm>
                <a:off x="9032815" y="2320756"/>
                <a:ext cx="137520" cy="123840"/>
              </p14:xfrm>
            </p:contentPart>
          </mc:Choice>
          <mc:Fallback xmlns="">
            <p:pic>
              <p:nvPicPr>
                <p:cNvPr id="31" name="잉크 30">
                  <a:extLst>
                    <a:ext uri="{FF2B5EF4-FFF2-40B4-BE49-F238E27FC236}">
                      <a16:creationId xmlns:a16="http://schemas.microsoft.com/office/drawing/2014/main" id="{F5EA2531-0B11-43F7-946E-2775247360D3}"/>
                    </a:ext>
                  </a:extLst>
                </p:cNvPr>
                <p:cNvPicPr/>
                <p:nvPr/>
              </p:nvPicPr>
              <p:blipFill>
                <a:blip r:embed="rId74"/>
                <a:stretch>
                  <a:fillRect/>
                </a:stretch>
              </p:blipFill>
              <p:spPr>
                <a:xfrm>
                  <a:off x="9024175" y="2311756"/>
                  <a:ext cx="155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2" name="잉크 31">
                  <a:extLst>
                    <a:ext uri="{FF2B5EF4-FFF2-40B4-BE49-F238E27FC236}">
                      <a16:creationId xmlns:a16="http://schemas.microsoft.com/office/drawing/2014/main" id="{1D97E867-EF0A-4016-8129-64F98215BEB0}"/>
                    </a:ext>
                  </a:extLst>
                </p14:cNvPr>
                <p14:cNvContentPartPr/>
                <p14:nvPr/>
              </p14:nvContentPartPr>
              <p14:xfrm>
                <a:off x="9257455" y="2329756"/>
                <a:ext cx="8640" cy="122040"/>
              </p14:xfrm>
            </p:contentPart>
          </mc:Choice>
          <mc:Fallback xmlns="">
            <p:pic>
              <p:nvPicPr>
                <p:cNvPr id="32" name="잉크 31">
                  <a:extLst>
                    <a:ext uri="{FF2B5EF4-FFF2-40B4-BE49-F238E27FC236}">
                      <a16:creationId xmlns:a16="http://schemas.microsoft.com/office/drawing/2014/main" id="{1D97E867-EF0A-4016-8129-64F98215BEB0}"/>
                    </a:ext>
                  </a:extLst>
                </p:cNvPr>
                <p:cNvPicPr/>
                <p:nvPr/>
              </p:nvPicPr>
              <p:blipFill>
                <a:blip r:embed="rId76"/>
                <a:stretch>
                  <a:fillRect/>
                </a:stretch>
              </p:blipFill>
              <p:spPr>
                <a:xfrm>
                  <a:off x="9248455" y="2320756"/>
                  <a:ext cx="26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5" name="잉크 34">
                  <a:extLst>
                    <a:ext uri="{FF2B5EF4-FFF2-40B4-BE49-F238E27FC236}">
                      <a16:creationId xmlns:a16="http://schemas.microsoft.com/office/drawing/2014/main" id="{358424D4-7B38-4EC8-89A4-397D0A9E01CF}"/>
                    </a:ext>
                  </a:extLst>
                </p14:cNvPr>
                <p14:cNvContentPartPr/>
                <p14:nvPr/>
              </p14:nvContentPartPr>
              <p14:xfrm>
                <a:off x="8961895" y="1808476"/>
                <a:ext cx="236880" cy="120240"/>
              </p14:xfrm>
            </p:contentPart>
          </mc:Choice>
          <mc:Fallback xmlns="">
            <p:pic>
              <p:nvPicPr>
                <p:cNvPr id="35" name="잉크 34">
                  <a:extLst>
                    <a:ext uri="{FF2B5EF4-FFF2-40B4-BE49-F238E27FC236}">
                      <a16:creationId xmlns:a16="http://schemas.microsoft.com/office/drawing/2014/main" id="{358424D4-7B38-4EC8-89A4-397D0A9E01CF}"/>
                    </a:ext>
                  </a:extLst>
                </p:cNvPr>
                <p:cNvPicPr/>
                <p:nvPr/>
              </p:nvPicPr>
              <p:blipFill>
                <a:blip r:embed="rId78"/>
                <a:stretch>
                  <a:fillRect/>
                </a:stretch>
              </p:blipFill>
              <p:spPr>
                <a:xfrm>
                  <a:off x="8952895" y="1799836"/>
                  <a:ext cx="254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6" name="잉크 35">
                  <a:extLst>
                    <a:ext uri="{FF2B5EF4-FFF2-40B4-BE49-F238E27FC236}">
                      <a16:creationId xmlns:a16="http://schemas.microsoft.com/office/drawing/2014/main" id="{F172BDE8-CEE2-4C2E-B735-2C6B6860C5F8}"/>
                    </a:ext>
                  </a:extLst>
                </p14:cNvPr>
                <p14:cNvContentPartPr/>
                <p14:nvPr/>
              </p14:nvContentPartPr>
              <p14:xfrm>
                <a:off x="9162415" y="1862476"/>
                <a:ext cx="74520" cy="109800"/>
              </p14:xfrm>
            </p:contentPart>
          </mc:Choice>
          <mc:Fallback xmlns="">
            <p:pic>
              <p:nvPicPr>
                <p:cNvPr id="36" name="잉크 35">
                  <a:extLst>
                    <a:ext uri="{FF2B5EF4-FFF2-40B4-BE49-F238E27FC236}">
                      <a16:creationId xmlns:a16="http://schemas.microsoft.com/office/drawing/2014/main" id="{F172BDE8-CEE2-4C2E-B735-2C6B6860C5F8}"/>
                    </a:ext>
                  </a:extLst>
                </p:cNvPr>
                <p:cNvPicPr/>
                <p:nvPr/>
              </p:nvPicPr>
              <p:blipFill>
                <a:blip r:embed="rId80"/>
                <a:stretch>
                  <a:fillRect/>
                </a:stretch>
              </p:blipFill>
              <p:spPr>
                <a:xfrm>
                  <a:off x="9153775" y="1853476"/>
                  <a:ext cx="92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잉크 38">
                  <a:extLst>
                    <a:ext uri="{FF2B5EF4-FFF2-40B4-BE49-F238E27FC236}">
                      <a16:creationId xmlns:a16="http://schemas.microsoft.com/office/drawing/2014/main" id="{27F8B3E3-952D-459C-9790-21769FEA132F}"/>
                    </a:ext>
                  </a:extLst>
                </p14:cNvPr>
                <p14:cNvContentPartPr/>
                <p14:nvPr/>
              </p14:nvContentPartPr>
              <p14:xfrm>
                <a:off x="9063055" y="3423796"/>
                <a:ext cx="282960" cy="173880"/>
              </p14:xfrm>
            </p:contentPart>
          </mc:Choice>
          <mc:Fallback xmlns="">
            <p:pic>
              <p:nvPicPr>
                <p:cNvPr id="39" name="잉크 38">
                  <a:extLst>
                    <a:ext uri="{FF2B5EF4-FFF2-40B4-BE49-F238E27FC236}">
                      <a16:creationId xmlns:a16="http://schemas.microsoft.com/office/drawing/2014/main" id="{27F8B3E3-952D-459C-9790-21769FEA132F}"/>
                    </a:ext>
                  </a:extLst>
                </p:cNvPr>
                <p:cNvPicPr/>
                <p:nvPr/>
              </p:nvPicPr>
              <p:blipFill>
                <a:blip r:embed="rId82"/>
                <a:stretch>
                  <a:fillRect/>
                </a:stretch>
              </p:blipFill>
              <p:spPr>
                <a:xfrm>
                  <a:off x="9054055" y="3415156"/>
                  <a:ext cx="3006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0" name="잉크 39">
                  <a:extLst>
                    <a:ext uri="{FF2B5EF4-FFF2-40B4-BE49-F238E27FC236}">
                      <a16:creationId xmlns:a16="http://schemas.microsoft.com/office/drawing/2014/main" id="{EBCDD34E-D800-4C94-9EA7-F8586F4E9DF0}"/>
                    </a:ext>
                  </a:extLst>
                </p14:cNvPr>
                <p14:cNvContentPartPr/>
                <p14:nvPr/>
              </p14:nvContentPartPr>
              <p14:xfrm>
                <a:off x="9283735" y="3392836"/>
                <a:ext cx="79560" cy="125280"/>
              </p14:xfrm>
            </p:contentPart>
          </mc:Choice>
          <mc:Fallback xmlns="">
            <p:pic>
              <p:nvPicPr>
                <p:cNvPr id="40" name="잉크 39">
                  <a:extLst>
                    <a:ext uri="{FF2B5EF4-FFF2-40B4-BE49-F238E27FC236}">
                      <a16:creationId xmlns:a16="http://schemas.microsoft.com/office/drawing/2014/main" id="{EBCDD34E-D800-4C94-9EA7-F8586F4E9DF0}"/>
                    </a:ext>
                  </a:extLst>
                </p:cNvPr>
                <p:cNvPicPr/>
                <p:nvPr/>
              </p:nvPicPr>
              <p:blipFill>
                <a:blip r:embed="rId84"/>
                <a:stretch>
                  <a:fillRect/>
                </a:stretch>
              </p:blipFill>
              <p:spPr>
                <a:xfrm>
                  <a:off x="9274735" y="3384196"/>
                  <a:ext cx="97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잉크 40">
                  <a:extLst>
                    <a:ext uri="{FF2B5EF4-FFF2-40B4-BE49-F238E27FC236}">
                      <a16:creationId xmlns:a16="http://schemas.microsoft.com/office/drawing/2014/main" id="{85D1E1FC-EA39-49F6-ADBA-9D9CFC916B51}"/>
                    </a:ext>
                  </a:extLst>
                </p14:cNvPr>
                <p14:cNvContentPartPr/>
                <p14:nvPr/>
              </p14:nvContentPartPr>
              <p14:xfrm>
                <a:off x="8705935" y="3674356"/>
                <a:ext cx="158400" cy="266760"/>
              </p14:xfrm>
            </p:contentPart>
          </mc:Choice>
          <mc:Fallback xmlns="">
            <p:pic>
              <p:nvPicPr>
                <p:cNvPr id="41" name="잉크 40">
                  <a:extLst>
                    <a:ext uri="{FF2B5EF4-FFF2-40B4-BE49-F238E27FC236}">
                      <a16:creationId xmlns:a16="http://schemas.microsoft.com/office/drawing/2014/main" id="{85D1E1FC-EA39-49F6-ADBA-9D9CFC916B51}"/>
                    </a:ext>
                  </a:extLst>
                </p:cNvPr>
                <p:cNvPicPr/>
                <p:nvPr/>
              </p:nvPicPr>
              <p:blipFill>
                <a:blip r:embed="rId86"/>
                <a:stretch>
                  <a:fillRect/>
                </a:stretch>
              </p:blipFill>
              <p:spPr>
                <a:xfrm>
                  <a:off x="8697295" y="3665356"/>
                  <a:ext cx="176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2" name="잉크 41">
                  <a:extLst>
                    <a:ext uri="{FF2B5EF4-FFF2-40B4-BE49-F238E27FC236}">
                      <a16:creationId xmlns:a16="http://schemas.microsoft.com/office/drawing/2014/main" id="{81B28F80-77E9-446F-8038-1650BF7BA730}"/>
                    </a:ext>
                  </a:extLst>
                </p14:cNvPr>
                <p14:cNvContentPartPr/>
                <p14:nvPr/>
              </p14:nvContentPartPr>
              <p14:xfrm>
                <a:off x="8968015" y="3787396"/>
                <a:ext cx="215640" cy="103680"/>
              </p14:xfrm>
            </p:contentPart>
          </mc:Choice>
          <mc:Fallback xmlns="">
            <p:pic>
              <p:nvPicPr>
                <p:cNvPr id="42" name="잉크 41">
                  <a:extLst>
                    <a:ext uri="{FF2B5EF4-FFF2-40B4-BE49-F238E27FC236}">
                      <a16:creationId xmlns:a16="http://schemas.microsoft.com/office/drawing/2014/main" id="{81B28F80-77E9-446F-8038-1650BF7BA730}"/>
                    </a:ext>
                  </a:extLst>
                </p:cNvPr>
                <p:cNvPicPr/>
                <p:nvPr/>
              </p:nvPicPr>
              <p:blipFill>
                <a:blip r:embed="rId88"/>
                <a:stretch>
                  <a:fillRect/>
                </a:stretch>
              </p:blipFill>
              <p:spPr>
                <a:xfrm>
                  <a:off x="8959375" y="3778396"/>
                  <a:ext cx="2332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잉크 60">
                  <a:extLst>
                    <a:ext uri="{FF2B5EF4-FFF2-40B4-BE49-F238E27FC236}">
                      <a16:creationId xmlns:a16="http://schemas.microsoft.com/office/drawing/2014/main" id="{D25D38E7-8230-4AD0-ABDC-480FA729DD8F}"/>
                    </a:ext>
                  </a:extLst>
                </p14:cNvPr>
                <p14:cNvContentPartPr/>
                <p14:nvPr/>
              </p14:nvContentPartPr>
              <p14:xfrm>
                <a:off x="9186535" y="2263876"/>
                <a:ext cx="12600" cy="93240"/>
              </p14:xfrm>
            </p:contentPart>
          </mc:Choice>
          <mc:Fallback xmlns="">
            <p:pic>
              <p:nvPicPr>
                <p:cNvPr id="61" name="잉크 60">
                  <a:extLst>
                    <a:ext uri="{FF2B5EF4-FFF2-40B4-BE49-F238E27FC236}">
                      <a16:creationId xmlns:a16="http://schemas.microsoft.com/office/drawing/2014/main" id="{D25D38E7-8230-4AD0-ABDC-480FA729DD8F}"/>
                    </a:ext>
                  </a:extLst>
                </p:cNvPr>
                <p:cNvPicPr/>
                <p:nvPr/>
              </p:nvPicPr>
              <p:blipFill>
                <a:blip r:embed="rId90"/>
                <a:stretch>
                  <a:fillRect/>
                </a:stretch>
              </p:blipFill>
              <p:spPr>
                <a:xfrm>
                  <a:off x="9177895" y="2255236"/>
                  <a:ext cx="30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 name="잉크 27">
                  <a:extLst>
                    <a:ext uri="{FF2B5EF4-FFF2-40B4-BE49-F238E27FC236}">
                      <a16:creationId xmlns:a16="http://schemas.microsoft.com/office/drawing/2014/main" id="{4141A5A1-A956-4AC1-B9FC-87DCDE48A687}"/>
                    </a:ext>
                  </a:extLst>
                </p14:cNvPr>
                <p14:cNvContentPartPr/>
                <p14:nvPr/>
              </p14:nvContentPartPr>
              <p14:xfrm>
                <a:off x="8587495" y="2634676"/>
                <a:ext cx="872640" cy="441000"/>
              </p14:xfrm>
            </p:contentPart>
          </mc:Choice>
          <mc:Fallback xmlns="">
            <p:pic>
              <p:nvPicPr>
                <p:cNvPr id="28" name="잉크 27">
                  <a:extLst>
                    <a:ext uri="{FF2B5EF4-FFF2-40B4-BE49-F238E27FC236}">
                      <a16:creationId xmlns:a16="http://schemas.microsoft.com/office/drawing/2014/main" id="{4141A5A1-A956-4AC1-B9FC-87DCDE48A687}"/>
                    </a:ext>
                  </a:extLst>
                </p:cNvPr>
                <p:cNvPicPr/>
                <p:nvPr/>
              </p:nvPicPr>
              <p:blipFill>
                <a:blip r:embed="rId92"/>
                <a:stretch>
                  <a:fillRect/>
                </a:stretch>
              </p:blipFill>
              <p:spPr>
                <a:xfrm>
                  <a:off x="8578495" y="2625676"/>
                  <a:ext cx="8902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9" name="잉크 28">
                  <a:extLst>
                    <a:ext uri="{FF2B5EF4-FFF2-40B4-BE49-F238E27FC236}">
                      <a16:creationId xmlns:a16="http://schemas.microsoft.com/office/drawing/2014/main" id="{9F756BCE-EE1A-4026-980B-E609AABD6246}"/>
                    </a:ext>
                  </a:extLst>
                </p14:cNvPr>
                <p14:cNvContentPartPr/>
                <p14:nvPr/>
              </p14:nvContentPartPr>
              <p14:xfrm>
                <a:off x="9350335" y="2978476"/>
                <a:ext cx="97920" cy="173880"/>
              </p14:xfrm>
            </p:contentPart>
          </mc:Choice>
          <mc:Fallback xmlns="">
            <p:pic>
              <p:nvPicPr>
                <p:cNvPr id="29" name="잉크 28">
                  <a:extLst>
                    <a:ext uri="{FF2B5EF4-FFF2-40B4-BE49-F238E27FC236}">
                      <a16:creationId xmlns:a16="http://schemas.microsoft.com/office/drawing/2014/main" id="{9F756BCE-EE1A-4026-980B-E609AABD6246}"/>
                    </a:ext>
                  </a:extLst>
                </p:cNvPr>
                <p:cNvPicPr/>
                <p:nvPr/>
              </p:nvPicPr>
              <p:blipFill>
                <a:blip r:embed="rId94"/>
                <a:stretch>
                  <a:fillRect/>
                </a:stretch>
              </p:blipFill>
              <p:spPr>
                <a:xfrm>
                  <a:off x="9341695" y="2969836"/>
                  <a:ext cx="1155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3" name="잉크 32">
                  <a:extLst>
                    <a:ext uri="{FF2B5EF4-FFF2-40B4-BE49-F238E27FC236}">
                      <a16:creationId xmlns:a16="http://schemas.microsoft.com/office/drawing/2014/main" id="{37301C13-DC84-4DBA-B82D-A42C3B0D7C3F}"/>
                    </a:ext>
                  </a:extLst>
                </p14:cNvPr>
                <p14:cNvContentPartPr/>
                <p14:nvPr/>
              </p14:nvContentPartPr>
              <p14:xfrm>
                <a:off x="9068815" y="3116716"/>
                <a:ext cx="105120" cy="146160"/>
              </p14:xfrm>
            </p:contentPart>
          </mc:Choice>
          <mc:Fallback xmlns="">
            <p:pic>
              <p:nvPicPr>
                <p:cNvPr id="33" name="잉크 32">
                  <a:extLst>
                    <a:ext uri="{FF2B5EF4-FFF2-40B4-BE49-F238E27FC236}">
                      <a16:creationId xmlns:a16="http://schemas.microsoft.com/office/drawing/2014/main" id="{37301C13-DC84-4DBA-B82D-A42C3B0D7C3F}"/>
                    </a:ext>
                  </a:extLst>
                </p:cNvPr>
                <p:cNvPicPr/>
                <p:nvPr/>
              </p:nvPicPr>
              <p:blipFill>
                <a:blip r:embed="rId96"/>
                <a:stretch>
                  <a:fillRect/>
                </a:stretch>
              </p:blipFill>
              <p:spPr>
                <a:xfrm>
                  <a:off x="9059815" y="3108076"/>
                  <a:ext cx="122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잉크 33">
                  <a:extLst>
                    <a:ext uri="{FF2B5EF4-FFF2-40B4-BE49-F238E27FC236}">
                      <a16:creationId xmlns:a16="http://schemas.microsoft.com/office/drawing/2014/main" id="{211805E1-B5D6-4CF7-9378-D5EA4798ACB5}"/>
                    </a:ext>
                  </a:extLst>
                </p14:cNvPr>
                <p14:cNvContentPartPr/>
                <p14:nvPr/>
              </p14:nvContentPartPr>
              <p14:xfrm>
                <a:off x="9239455" y="3169276"/>
                <a:ext cx="100080" cy="54000"/>
              </p14:xfrm>
            </p:contentPart>
          </mc:Choice>
          <mc:Fallback xmlns="">
            <p:pic>
              <p:nvPicPr>
                <p:cNvPr id="34" name="잉크 33">
                  <a:extLst>
                    <a:ext uri="{FF2B5EF4-FFF2-40B4-BE49-F238E27FC236}">
                      <a16:creationId xmlns:a16="http://schemas.microsoft.com/office/drawing/2014/main" id="{211805E1-B5D6-4CF7-9378-D5EA4798ACB5}"/>
                    </a:ext>
                  </a:extLst>
                </p:cNvPr>
                <p:cNvPicPr/>
                <p:nvPr/>
              </p:nvPicPr>
              <p:blipFill>
                <a:blip r:embed="rId98"/>
                <a:stretch>
                  <a:fillRect/>
                </a:stretch>
              </p:blipFill>
              <p:spPr>
                <a:xfrm>
                  <a:off x="9230455" y="3160636"/>
                  <a:ext cx="1177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잉크 62">
                  <a:extLst>
                    <a:ext uri="{FF2B5EF4-FFF2-40B4-BE49-F238E27FC236}">
                      <a16:creationId xmlns:a16="http://schemas.microsoft.com/office/drawing/2014/main" id="{AA8718AA-E6CB-4C7A-B1BA-3F9F70C1D9AC}"/>
                    </a:ext>
                  </a:extLst>
                </p14:cNvPr>
                <p14:cNvContentPartPr/>
                <p14:nvPr/>
              </p14:nvContentPartPr>
              <p14:xfrm>
                <a:off x="9215335" y="3023836"/>
                <a:ext cx="14760" cy="102960"/>
              </p14:xfrm>
            </p:contentPart>
          </mc:Choice>
          <mc:Fallback xmlns="">
            <p:pic>
              <p:nvPicPr>
                <p:cNvPr id="63" name="잉크 62">
                  <a:extLst>
                    <a:ext uri="{FF2B5EF4-FFF2-40B4-BE49-F238E27FC236}">
                      <a16:creationId xmlns:a16="http://schemas.microsoft.com/office/drawing/2014/main" id="{AA8718AA-E6CB-4C7A-B1BA-3F9F70C1D9AC}"/>
                    </a:ext>
                  </a:extLst>
                </p:cNvPr>
                <p:cNvPicPr/>
                <p:nvPr/>
              </p:nvPicPr>
              <p:blipFill>
                <a:blip r:embed="rId100"/>
                <a:stretch>
                  <a:fillRect/>
                </a:stretch>
              </p:blipFill>
              <p:spPr>
                <a:xfrm>
                  <a:off x="9206695" y="3015196"/>
                  <a:ext cx="32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잉크 64">
                  <a:extLst>
                    <a:ext uri="{FF2B5EF4-FFF2-40B4-BE49-F238E27FC236}">
                      <a16:creationId xmlns:a16="http://schemas.microsoft.com/office/drawing/2014/main" id="{A42CAEA4-E9CD-473B-8616-9A6300DD6A5B}"/>
                    </a:ext>
                  </a:extLst>
                </p14:cNvPr>
                <p14:cNvContentPartPr/>
                <p14:nvPr/>
              </p14:nvContentPartPr>
              <p14:xfrm>
                <a:off x="10147735" y="1113676"/>
                <a:ext cx="111240" cy="136800"/>
              </p14:xfrm>
            </p:contentPart>
          </mc:Choice>
          <mc:Fallback xmlns="">
            <p:pic>
              <p:nvPicPr>
                <p:cNvPr id="65" name="잉크 64">
                  <a:extLst>
                    <a:ext uri="{FF2B5EF4-FFF2-40B4-BE49-F238E27FC236}">
                      <a16:creationId xmlns:a16="http://schemas.microsoft.com/office/drawing/2014/main" id="{A42CAEA4-E9CD-473B-8616-9A6300DD6A5B}"/>
                    </a:ext>
                  </a:extLst>
                </p:cNvPr>
                <p:cNvPicPr/>
                <p:nvPr/>
              </p:nvPicPr>
              <p:blipFill>
                <a:blip r:embed="rId102"/>
                <a:stretch>
                  <a:fillRect/>
                </a:stretch>
              </p:blipFill>
              <p:spPr>
                <a:xfrm>
                  <a:off x="10138735" y="1105036"/>
                  <a:ext cx="128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잉크 65">
                  <a:extLst>
                    <a:ext uri="{FF2B5EF4-FFF2-40B4-BE49-F238E27FC236}">
                      <a16:creationId xmlns:a16="http://schemas.microsoft.com/office/drawing/2014/main" id="{1BBFCAA0-315C-4B7D-A09D-DDAE2AFA25B7}"/>
                    </a:ext>
                  </a:extLst>
                </p14:cNvPr>
                <p14:cNvContentPartPr/>
                <p14:nvPr/>
              </p14:nvContentPartPr>
              <p14:xfrm>
                <a:off x="10122895" y="1719916"/>
                <a:ext cx="108000" cy="96840"/>
              </p14:xfrm>
            </p:contentPart>
          </mc:Choice>
          <mc:Fallback xmlns="">
            <p:pic>
              <p:nvPicPr>
                <p:cNvPr id="66" name="잉크 65">
                  <a:extLst>
                    <a:ext uri="{FF2B5EF4-FFF2-40B4-BE49-F238E27FC236}">
                      <a16:creationId xmlns:a16="http://schemas.microsoft.com/office/drawing/2014/main" id="{1BBFCAA0-315C-4B7D-A09D-DDAE2AFA25B7}"/>
                    </a:ext>
                  </a:extLst>
                </p:cNvPr>
                <p:cNvPicPr/>
                <p:nvPr/>
              </p:nvPicPr>
              <p:blipFill>
                <a:blip r:embed="rId104"/>
                <a:stretch>
                  <a:fillRect/>
                </a:stretch>
              </p:blipFill>
              <p:spPr>
                <a:xfrm>
                  <a:off x="10113895" y="1710916"/>
                  <a:ext cx="125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잉크 67">
                  <a:extLst>
                    <a:ext uri="{FF2B5EF4-FFF2-40B4-BE49-F238E27FC236}">
                      <a16:creationId xmlns:a16="http://schemas.microsoft.com/office/drawing/2014/main" id="{45FF827E-C46D-465C-8CEC-94EB7FCB04D2}"/>
                    </a:ext>
                  </a:extLst>
                </p14:cNvPr>
                <p14:cNvContentPartPr/>
                <p14:nvPr/>
              </p14:nvContentPartPr>
              <p14:xfrm>
                <a:off x="10329175" y="2941036"/>
                <a:ext cx="109440" cy="84240"/>
              </p14:xfrm>
            </p:contentPart>
          </mc:Choice>
          <mc:Fallback xmlns="">
            <p:pic>
              <p:nvPicPr>
                <p:cNvPr id="68" name="잉크 67">
                  <a:extLst>
                    <a:ext uri="{FF2B5EF4-FFF2-40B4-BE49-F238E27FC236}">
                      <a16:creationId xmlns:a16="http://schemas.microsoft.com/office/drawing/2014/main" id="{45FF827E-C46D-465C-8CEC-94EB7FCB04D2}"/>
                    </a:ext>
                  </a:extLst>
                </p:cNvPr>
                <p:cNvPicPr/>
                <p:nvPr/>
              </p:nvPicPr>
              <p:blipFill>
                <a:blip r:embed="rId106"/>
                <a:stretch>
                  <a:fillRect/>
                </a:stretch>
              </p:blipFill>
              <p:spPr>
                <a:xfrm>
                  <a:off x="10320535" y="2932036"/>
                  <a:ext cx="127080" cy="10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70" name="잉크 69">
                <a:extLst>
                  <a:ext uri="{FF2B5EF4-FFF2-40B4-BE49-F238E27FC236}">
                    <a16:creationId xmlns:a16="http://schemas.microsoft.com/office/drawing/2014/main" id="{3B30442A-14E9-479A-B4B7-34B40D7E4C64}"/>
                  </a:ext>
                </a:extLst>
              </p14:cNvPr>
              <p14:cNvContentPartPr/>
              <p14:nvPr/>
            </p14:nvContentPartPr>
            <p14:xfrm>
              <a:off x="8744815" y="760156"/>
              <a:ext cx="254880" cy="4334760"/>
            </p14:xfrm>
          </p:contentPart>
        </mc:Choice>
        <mc:Fallback xmlns="">
          <p:pic>
            <p:nvPicPr>
              <p:cNvPr id="70" name="잉크 69">
                <a:extLst>
                  <a:ext uri="{FF2B5EF4-FFF2-40B4-BE49-F238E27FC236}">
                    <a16:creationId xmlns:a16="http://schemas.microsoft.com/office/drawing/2014/main" id="{3B30442A-14E9-479A-B4B7-34B40D7E4C64}"/>
                  </a:ext>
                </a:extLst>
              </p:cNvPr>
              <p:cNvPicPr/>
              <p:nvPr/>
            </p:nvPicPr>
            <p:blipFill>
              <a:blip r:embed="rId108"/>
              <a:stretch>
                <a:fillRect/>
              </a:stretch>
            </p:blipFill>
            <p:spPr>
              <a:xfrm>
                <a:off x="8691175" y="652516"/>
                <a:ext cx="362520" cy="4550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잉크 70">
                <a:extLst>
                  <a:ext uri="{FF2B5EF4-FFF2-40B4-BE49-F238E27FC236}">
                    <a16:creationId xmlns:a16="http://schemas.microsoft.com/office/drawing/2014/main" id="{69982C2D-9027-4667-8332-C15E53EF0398}"/>
                  </a:ext>
                </a:extLst>
              </p14:cNvPr>
              <p14:cNvContentPartPr/>
              <p14:nvPr/>
            </p14:nvContentPartPr>
            <p14:xfrm>
              <a:off x="9798895" y="585556"/>
              <a:ext cx="239040" cy="4616280"/>
            </p14:xfrm>
          </p:contentPart>
        </mc:Choice>
        <mc:Fallback xmlns="">
          <p:pic>
            <p:nvPicPr>
              <p:cNvPr id="71" name="잉크 70">
                <a:extLst>
                  <a:ext uri="{FF2B5EF4-FFF2-40B4-BE49-F238E27FC236}">
                    <a16:creationId xmlns:a16="http://schemas.microsoft.com/office/drawing/2014/main" id="{69982C2D-9027-4667-8332-C15E53EF0398}"/>
                  </a:ext>
                </a:extLst>
              </p:cNvPr>
              <p:cNvPicPr/>
              <p:nvPr/>
            </p:nvPicPr>
            <p:blipFill>
              <a:blip r:embed="rId110"/>
              <a:stretch>
                <a:fillRect/>
              </a:stretch>
            </p:blipFill>
            <p:spPr>
              <a:xfrm>
                <a:off x="9745255" y="477916"/>
                <a:ext cx="346680" cy="4831920"/>
              </a:xfrm>
              <a:prstGeom prst="rect">
                <a:avLst/>
              </a:prstGeom>
            </p:spPr>
          </p:pic>
        </mc:Fallback>
      </mc:AlternateContent>
      <p:grpSp>
        <p:nvGrpSpPr>
          <p:cNvPr id="81" name="그룹 80">
            <a:extLst>
              <a:ext uri="{FF2B5EF4-FFF2-40B4-BE49-F238E27FC236}">
                <a16:creationId xmlns:a16="http://schemas.microsoft.com/office/drawing/2014/main" id="{EADA9792-7001-4239-9A62-2E2E9DBC2FC9}"/>
              </a:ext>
            </a:extLst>
          </p:cNvPr>
          <p:cNvGrpSpPr/>
          <p:nvPr/>
        </p:nvGrpSpPr>
        <p:grpSpPr>
          <a:xfrm>
            <a:off x="8022295" y="4266916"/>
            <a:ext cx="640440" cy="1044360"/>
            <a:chOff x="8022295" y="4266916"/>
            <a:chExt cx="640440" cy="1044360"/>
          </a:xfrm>
        </p:grpSpPr>
        <mc:AlternateContent xmlns:mc="http://schemas.openxmlformats.org/markup-compatibility/2006" xmlns:p14="http://schemas.microsoft.com/office/powerpoint/2010/main">
          <mc:Choice Requires="p14">
            <p:contentPart p14:bwMode="auto" r:id="rId111">
              <p14:nvContentPartPr>
                <p14:cNvPr id="72" name="잉크 71">
                  <a:extLst>
                    <a:ext uri="{FF2B5EF4-FFF2-40B4-BE49-F238E27FC236}">
                      <a16:creationId xmlns:a16="http://schemas.microsoft.com/office/drawing/2014/main" id="{8A51F1ED-BD94-4639-A124-A8C1B0570C16}"/>
                    </a:ext>
                  </a:extLst>
                </p14:cNvPr>
                <p14:cNvContentPartPr/>
                <p14:nvPr/>
              </p14:nvContentPartPr>
              <p14:xfrm>
                <a:off x="8022295" y="4304356"/>
                <a:ext cx="159840" cy="176040"/>
              </p14:xfrm>
            </p:contentPart>
          </mc:Choice>
          <mc:Fallback xmlns="">
            <p:pic>
              <p:nvPicPr>
                <p:cNvPr id="72" name="잉크 71">
                  <a:extLst>
                    <a:ext uri="{FF2B5EF4-FFF2-40B4-BE49-F238E27FC236}">
                      <a16:creationId xmlns:a16="http://schemas.microsoft.com/office/drawing/2014/main" id="{8A51F1ED-BD94-4639-A124-A8C1B0570C16}"/>
                    </a:ext>
                  </a:extLst>
                </p:cNvPr>
                <p:cNvPicPr/>
                <p:nvPr/>
              </p:nvPicPr>
              <p:blipFill>
                <a:blip r:embed="rId112"/>
                <a:stretch>
                  <a:fillRect/>
                </a:stretch>
              </p:blipFill>
              <p:spPr>
                <a:xfrm>
                  <a:off x="8004295" y="4286716"/>
                  <a:ext cx="195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잉크 72">
                  <a:extLst>
                    <a:ext uri="{FF2B5EF4-FFF2-40B4-BE49-F238E27FC236}">
                      <a16:creationId xmlns:a16="http://schemas.microsoft.com/office/drawing/2014/main" id="{2BF4A10D-FB95-4494-A01E-ED59E95A8916}"/>
                    </a:ext>
                  </a:extLst>
                </p14:cNvPr>
                <p14:cNvContentPartPr/>
                <p14:nvPr/>
              </p14:nvContentPartPr>
              <p14:xfrm>
                <a:off x="8256295" y="4266916"/>
                <a:ext cx="43200" cy="196200"/>
              </p14:xfrm>
            </p:contentPart>
          </mc:Choice>
          <mc:Fallback xmlns="">
            <p:pic>
              <p:nvPicPr>
                <p:cNvPr id="73" name="잉크 72">
                  <a:extLst>
                    <a:ext uri="{FF2B5EF4-FFF2-40B4-BE49-F238E27FC236}">
                      <a16:creationId xmlns:a16="http://schemas.microsoft.com/office/drawing/2014/main" id="{2BF4A10D-FB95-4494-A01E-ED59E95A8916}"/>
                    </a:ext>
                  </a:extLst>
                </p:cNvPr>
                <p:cNvPicPr/>
                <p:nvPr/>
              </p:nvPicPr>
              <p:blipFill>
                <a:blip r:embed="rId114"/>
                <a:stretch>
                  <a:fillRect/>
                </a:stretch>
              </p:blipFill>
              <p:spPr>
                <a:xfrm>
                  <a:off x="8238295" y="4249276"/>
                  <a:ext cx="788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잉크 73">
                  <a:extLst>
                    <a:ext uri="{FF2B5EF4-FFF2-40B4-BE49-F238E27FC236}">
                      <a16:creationId xmlns:a16="http://schemas.microsoft.com/office/drawing/2014/main" id="{E52D600A-0FB0-4565-A803-60616B31DCA1}"/>
                    </a:ext>
                  </a:extLst>
                </p14:cNvPr>
                <p14:cNvContentPartPr/>
                <p14:nvPr/>
              </p14:nvContentPartPr>
              <p14:xfrm>
                <a:off x="8176015" y="4578316"/>
                <a:ext cx="3240" cy="136800"/>
              </p14:xfrm>
            </p:contentPart>
          </mc:Choice>
          <mc:Fallback xmlns="">
            <p:pic>
              <p:nvPicPr>
                <p:cNvPr id="74" name="잉크 73">
                  <a:extLst>
                    <a:ext uri="{FF2B5EF4-FFF2-40B4-BE49-F238E27FC236}">
                      <a16:creationId xmlns:a16="http://schemas.microsoft.com/office/drawing/2014/main" id="{E52D600A-0FB0-4565-A803-60616B31DCA1}"/>
                    </a:ext>
                  </a:extLst>
                </p:cNvPr>
                <p:cNvPicPr/>
                <p:nvPr/>
              </p:nvPicPr>
              <p:blipFill>
                <a:blip r:embed="rId116"/>
                <a:stretch>
                  <a:fillRect/>
                </a:stretch>
              </p:blipFill>
              <p:spPr>
                <a:xfrm>
                  <a:off x="8158375" y="4560676"/>
                  <a:ext cx="38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잉크 74">
                  <a:extLst>
                    <a:ext uri="{FF2B5EF4-FFF2-40B4-BE49-F238E27FC236}">
                      <a16:creationId xmlns:a16="http://schemas.microsoft.com/office/drawing/2014/main" id="{B8360EB8-FC14-4AC9-B458-D4A4C1330EF1}"/>
                    </a:ext>
                  </a:extLst>
                </p14:cNvPr>
                <p14:cNvContentPartPr/>
                <p14:nvPr/>
              </p14:nvContentPartPr>
              <p14:xfrm>
                <a:off x="8250535" y="4379236"/>
                <a:ext cx="227520" cy="342360"/>
              </p14:xfrm>
            </p:contentPart>
          </mc:Choice>
          <mc:Fallback xmlns="">
            <p:pic>
              <p:nvPicPr>
                <p:cNvPr id="75" name="잉크 74">
                  <a:extLst>
                    <a:ext uri="{FF2B5EF4-FFF2-40B4-BE49-F238E27FC236}">
                      <a16:creationId xmlns:a16="http://schemas.microsoft.com/office/drawing/2014/main" id="{B8360EB8-FC14-4AC9-B458-D4A4C1330EF1}"/>
                    </a:ext>
                  </a:extLst>
                </p:cNvPr>
                <p:cNvPicPr/>
                <p:nvPr/>
              </p:nvPicPr>
              <p:blipFill>
                <a:blip r:embed="rId118"/>
                <a:stretch>
                  <a:fillRect/>
                </a:stretch>
              </p:blipFill>
              <p:spPr>
                <a:xfrm>
                  <a:off x="8232895" y="4361596"/>
                  <a:ext cx="2631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잉크 75">
                  <a:extLst>
                    <a:ext uri="{FF2B5EF4-FFF2-40B4-BE49-F238E27FC236}">
                      <a16:creationId xmlns:a16="http://schemas.microsoft.com/office/drawing/2014/main" id="{8CC23DB9-1115-4EEE-96B7-D6F37A4F38A4}"/>
                    </a:ext>
                  </a:extLst>
                </p14:cNvPr>
                <p14:cNvContentPartPr/>
                <p14:nvPr/>
              </p14:nvContentPartPr>
              <p14:xfrm>
                <a:off x="8495695" y="4391476"/>
                <a:ext cx="36720" cy="15840"/>
              </p14:xfrm>
            </p:contentPart>
          </mc:Choice>
          <mc:Fallback xmlns="">
            <p:pic>
              <p:nvPicPr>
                <p:cNvPr id="76" name="잉크 75">
                  <a:extLst>
                    <a:ext uri="{FF2B5EF4-FFF2-40B4-BE49-F238E27FC236}">
                      <a16:creationId xmlns:a16="http://schemas.microsoft.com/office/drawing/2014/main" id="{8CC23DB9-1115-4EEE-96B7-D6F37A4F38A4}"/>
                    </a:ext>
                  </a:extLst>
                </p:cNvPr>
                <p:cNvPicPr/>
                <p:nvPr/>
              </p:nvPicPr>
              <p:blipFill>
                <a:blip r:embed="rId120"/>
                <a:stretch>
                  <a:fillRect/>
                </a:stretch>
              </p:blipFill>
              <p:spPr>
                <a:xfrm>
                  <a:off x="8477695" y="4373836"/>
                  <a:ext cx="723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잉크 76">
                  <a:extLst>
                    <a:ext uri="{FF2B5EF4-FFF2-40B4-BE49-F238E27FC236}">
                      <a16:creationId xmlns:a16="http://schemas.microsoft.com/office/drawing/2014/main" id="{D330B169-828B-4280-AD15-F99FC9DEF2FD}"/>
                    </a:ext>
                  </a:extLst>
                </p14:cNvPr>
                <p14:cNvContentPartPr/>
                <p14:nvPr/>
              </p14:nvContentPartPr>
              <p14:xfrm>
                <a:off x="8314975" y="4373836"/>
                <a:ext cx="347760" cy="507240"/>
              </p14:xfrm>
            </p:contentPart>
          </mc:Choice>
          <mc:Fallback xmlns="">
            <p:pic>
              <p:nvPicPr>
                <p:cNvPr id="77" name="잉크 76">
                  <a:extLst>
                    <a:ext uri="{FF2B5EF4-FFF2-40B4-BE49-F238E27FC236}">
                      <a16:creationId xmlns:a16="http://schemas.microsoft.com/office/drawing/2014/main" id="{D330B169-828B-4280-AD15-F99FC9DEF2FD}"/>
                    </a:ext>
                  </a:extLst>
                </p:cNvPr>
                <p:cNvPicPr/>
                <p:nvPr/>
              </p:nvPicPr>
              <p:blipFill>
                <a:blip r:embed="rId122"/>
                <a:stretch>
                  <a:fillRect/>
                </a:stretch>
              </p:blipFill>
              <p:spPr>
                <a:xfrm>
                  <a:off x="8297335" y="4355836"/>
                  <a:ext cx="38340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잉크 77">
                  <a:extLst>
                    <a:ext uri="{FF2B5EF4-FFF2-40B4-BE49-F238E27FC236}">
                      <a16:creationId xmlns:a16="http://schemas.microsoft.com/office/drawing/2014/main" id="{5BDBAFE7-767B-4DA7-BF3B-FEFE336682CA}"/>
                    </a:ext>
                  </a:extLst>
                </p14:cNvPr>
                <p14:cNvContentPartPr/>
                <p14:nvPr/>
              </p14:nvContentPartPr>
              <p14:xfrm>
                <a:off x="8279695" y="4906996"/>
                <a:ext cx="277560" cy="165240"/>
              </p14:xfrm>
            </p:contentPart>
          </mc:Choice>
          <mc:Fallback xmlns="">
            <p:pic>
              <p:nvPicPr>
                <p:cNvPr id="78" name="잉크 77">
                  <a:extLst>
                    <a:ext uri="{FF2B5EF4-FFF2-40B4-BE49-F238E27FC236}">
                      <a16:creationId xmlns:a16="http://schemas.microsoft.com/office/drawing/2014/main" id="{5BDBAFE7-767B-4DA7-BF3B-FEFE336682CA}"/>
                    </a:ext>
                  </a:extLst>
                </p:cNvPr>
                <p:cNvPicPr/>
                <p:nvPr/>
              </p:nvPicPr>
              <p:blipFill>
                <a:blip r:embed="rId124"/>
                <a:stretch>
                  <a:fillRect/>
                </a:stretch>
              </p:blipFill>
              <p:spPr>
                <a:xfrm>
                  <a:off x="8262055" y="4889356"/>
                  <a:ext cx="313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잉크 79">
                  <a:extLst>
                    <a:ext uri="{FF2B5EF4-FFF2-40B4-BE49-F238E27FC236}">
                      <a16:creationId xmlns:a16="http://schemas.microsoft.com/office/drawing/2014/main" id="{494A2620-59EF-4884-BA99-01A014B0354F}"/>
                    </a:ext>
                  </a:extLst>
                </p14:cNvPr>
                <p14:cNvContentPartPr/>
                <p14:nvPr/>
              </p14:nvContentPartPr>
              <p14:xfrm>
                <a:off x="8310655" y="5040196"/>
                <a:ext cx="263160" cy="271080"/>
              </p14:xfrm>
            </p:contentPart>
          </mc:Choice>
          <mc:Fallback xmlns="">
            <p:pic>
              <p:nvPicPr>
                <p:cNvPr id="80" name="잉크 79">
                  <a:extLst>
                    <a:ext uri="{FF2B5EF4-FFF2-40B4-BE49-F238E27FC236}">
                      <a16:creationId xmlns:a16="http://schemas.microsoft.com/office/drawing/2014/main" id="{494A2620-59EF-4884-BA99-01A014B0354F}"/>
                    </a:ext>
                  </a:extLst>
                </p:cNvPr>
                <p:cNvPicPr/>
                <p:nvPr/>
              </p:nvPicPr>
              <p:blipFill>
                <a:blip r:embed="rId126"/>
                <a:stretch>
                  <a:fillRect/>
                </a:stretch>
              </p:blipFill>
              <p:spPr>
                <a:xfrm>
                  <a:off x="8293015" y="5022556"/>
                  <a:ext cx="298800" cy="306720"/>
                </a:xfrm>
                <a:prstGeom prst="rect">
                  <a:avLst/>
                </a:prstGeom>
              </p:spPr>
            </p:pic>
          </mc:Fallback>
        </mc:AlternateContent>
      </p:grpSp>
      <p:grpSp>
        <p:nvGrpSpPr>
          <p:cNvPr id="90" name="그룹 89">
            <a:extLst>
              <a:ext uri="{FF2B5EF4-FFF2-40B4-BE49-F238E27FC236}">
                <a16:creationId xmlns:a16="http://schemas.microsoft.com/office/drawing/2014/main" id="{3463050F-E854-4284-A792-CC3DFFB4B309}"/>
              </a:ext>
            </a:extLst>
          </p:cNvPr>
          <p:cNvGrpSpPr/>
          <p:nvPr/>
        </p:nvGrpSpPr>
        <p:grpSpPr>
          <a:xfrm>
            <a:off x="10298215" y="4032196"/>
            <a:ext cx="707760" cy="1249560"/>
            <a:chOff x="10298215" y="4032196"/>
            <a:chExt cx="707760" cy="1249560"/>
          </a:xfrm>
        </p:grpSpPr>
        <mc:AlternateContent xmlns:mc="http://schemas.openxmlformats.org/markup-compatibility/2006" xmlns:p14="http://schemas.microsoft.com/office/powerpoint/2010/main">
          <mc:Choice Requires="p14">
            <p:contentPart p14:bwMode="auto" r:id="rId127">
              <p14:nvContentPartPr>
                <p14:cNvPr id="82" name="잉크 81">
                  <a:extLst>
                    <a:ext uri="{FF2B5EF4-FFF2-40B4-BE49-F238E27FC236}">
                      <a16:creationId xmlns:a16="http://schemas.microsoft.com/office/drawing/2014/main" id="{00766F4D-A93C-460B-A1EB-8AA3DD14FAD4}"/>
                    </a:ext>
                  </a:extLst>
                </p14:cNvPr>
                <p14:cNvContentPartPr/>
                <p14:nvPr/>
              </p14:nvContentPartPr>
              <p14:xfrm>
                <a:off x="10386415" y="4032196"/>
                <a:ext cx="64800" cy="60840"/>
              </p14:xfrm>
            </p:contentPart>
          </mc:Choice>
          <mc:Fallback xmlns="">
            <p:pic>
              <p:nvPicPr>
                <p:cNvPr id="82" name="잉크 81">
                  <a:extLst>
                    <a:ext uri="{FF2B5EF4-FFF2-40B4-BE49-F238E27FC236}">
                      <a16:creationId xmlns:a16="http://schemas.microsoft.com/office/drawing/2014/main" id="{00766F4D-A93C-460B-A1EB-8AA3DD14FAD4}"/>
                    </a:ext>
                  </a:extLst>
                </p:cNvPr>
                <p:cNvPicPr/>
                <p:nvPr/>
              </p:nvPicPr>
              <p:blipFill>
                <a:blip r:embed="rId128"/>
                <a:stretch>
                  <a:fillRect/>
                </a:stretch>
              </p:blipFill>
              <p:spPr>
                <a:xfrm>
                  <a:off x="10368775" y="4014196"/>
                  <a:ext cx="100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잉크 82">
                  <a:extLst>
                    <a:ext uri="{FF2B5EF4-FFF2-40B4-BE49-F238E27FC236}">
                      <a16:creationId xmlns:a16="http://schemas.microsoft.com/office/drawing/2014/main" id="{2A38D507-9A48-47C5-BC19-27945DFCAFF8}"/>
                    </a:ext>
                  </a:extLst>
                </p14:cNvPr>
                <p14:cNvContentPartPr/>
                <p14:nvPr/>
              </p14:nvContentPartPr>
              <p14:xfrm>
                <a:off x="10298215" y="4157116"/>
                <a:ext cx="246600" cy="157320"/>
              </p14:xfrm>
            </p:contentPart>
          </mc:Choice>
          <mc:Fallback xmlns="">
            <p:pic>
              <p:nvPicPr>
                <p:cNvPr id="83" name="잉크 82">
                  <a:extLst>
                    <a:ext uri="{FF2B5EF4-FFF2-40B4-BE49-F238E27FC236}">
                      <a16:creationId xmlns:a16="http://schemas.microsoft.com/office/drawing/2014/main" id="{2A38D507-9A48-47C5-BC19-27945DFCAFF8}"/>
                    </a:ext>
                  </a:extLst>
                </p:cNvPr>
                <p:cNvPicPr/>
                <p:nvPr/>
              </p:nvPicPr>
              <p:blipFill>
                <a:blip r:embed="rId130"/>
                <a:stretch>
                  <a:fillRect/>
                </a:stretch>
              </p:blipFill>
              <p:spPr>
                <a:xfrm>
                  <a:off x="10280575" y="4139476"/>
                  <a:ext cx="282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잉크 83">
                  <a:extLst>
                    <a:ext uri="{FF2B5EF4-FFF2-40B4-BE49-F238E27FC236}">
                      <a16:creationId xmlns:a16="http://schemas.microsoft.com/office/drawing/2014/main" id="{AD6EAEFA-8305-4F09-82E4-9F3E845BDBB8}"/>
                    </a:ext>
                  </a:extLst>
                </p14:cNvPr>
                <p14:cNvContentPartPr/>
                <p14:nvPr/>
              </p14:nvContentPartPr>
              <p14:xfrm>
                <a:off x="10342855" y="4205356"/>
                <a:ext cx="312840" cy="163080"/>
              </p14:xfrm>
            </p:contentPart>
          </mc:Choice>
          <mc:Fallback xmlns="">
            <p:pic>
              <p:nvPicPr>
                <p:cNvPr id="84" name="잉크 83">
                  <a:extLst>
                    <a:ext uri="{FF2B5EF4-FFF2-40B4-BE49-F238E27FC236}">
                      <a16:creationId xmlns:a16="http://schemas.microsoft.com/office/drawing/2014/main" id="{AD6EAEFA-8305-4F09-82E4-9F3E845BDBB8}"/>
                    </a:ext>
                  </a:extLst>
                </p:cNvPr>
                <p:cNvPicPr/>
                <p:nvPr/>
              </p:nvPicPr>
              <p:blipFill>
                <a:blip r:embed="rId132"/>
                <a:stretch>
                  <a:fillRect/>
                </a:stretch>
              </p:blipFill>
              <p:spPr>
                <a:xfrm>
                  <a:off x="10324855" y="4187356"/>
                  <a:ext cx="348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잉크 84">
                  <a:extLst>
                    <a:ext uri="{FF2B5EF4-FFF2-40B4-BE49-F238E27FC236}">
                      <a16:creationId xmlns:a16="http://schemas.microsoft.com/office/drawing/2014/main" id="{0F096504-1A60-4527-A9D7-B49F7D9F2D24}"/>
                    </a:ext>
                  </a:extLst>
                </p14:cNvPr>
                <p14:cNvContentPartPr/>
                <p14:nvPr/>
              </p14:nvContentPartPr>
              <p14:xfrm>
                <a:off x="10396135" y="4303996"/>
                <a:ext cx="229320" cy="310680"/>
              </p14:xfrm>
            </p:contentPart>
          </mc:Choice>
          <mc:Fallback xmlns="">
            <p:pic>
              <p:nvPicPr>
                <p:cNvPr id="85" name="잉크 84">
                  <a:extLst>
                    <a:ext uri="{FF2B5EF4-FFF2-40B4-BE49-F238E27FC236}">
                      <a16:creationId xmlns:a16="http://schemas.microsoft.com/office/drawing/2014/main" id="{0F096504-1A60-4527-A9D7-B49F7D9F2D24}"/>
                    </a:ext>
                  </a:extLst>
                </p:cNvPr>
                <p:cNvPicPr/>
                <p:nvPr/>
              </p:nvPicPr>
              <p:blipFill>
                <a:blip r:embed="rId134"/>
                <a:stretch>
                  <a:fillRect/>
                </a:stretch>
              </p:blipFill>
              <p:spPr>
                <a:xfrm>
                  <a:off x="10378135" y="4285996"/>
                  <a:ext cx="2649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잉크 85">
                  <a:extLst>
                    <a:ext uri="{FF2B5EF4-FFF2-40B4-BE49-F238E27FC236}">
                      <a16:creationId xmlns:a16="http://schemas.microsoft.com/office/drawing/2014/main" id="{1ED083D0-16DD-4508-81D1-AAEE9EE73B0D}"/>
                    </a:ext>
                  </a:extLst>
                </p14:cNvPr>
                <p14:cNvContentPartPr/>
                <p14:nvPr/>
              </p14:nvContentPartPr>
              <p14:xfrm>
                <a:off x="10686295" y="4213636"/>
                <a:ext cx="190080" cy="212760"/>
              </p14:xfrm>
            </p:contentPart>
          </mc:Choice>
          <mc:Fallback xmlns="">
            <p:pic>
              <p:nvPicPr>
                <p:cNvPr id="86" name="잉크 85">
                  <a:extLst>
                    <a:ext uri="{FF2B5EF4-FFF2-40B4-BE49-F238E27FC236}">
                      <a16:creationId xmlns:a16="http://schemas.microsoft.com/office/drawing/2014/main" id="{1ED083D0-16DD-4508-81D1-AAEE9EE73B0D}"/>
                    </a:ext>
                  </a:extLst>
                </p:cNvPr>
                <p:cNvPicPr/>
                <p:nvPr/>
              </p:nvPicPr>
              <p:blipFill>
                <a:blip r:embed="rId136"/>
                <a:stretch>
                  <a:fillRect/>
                </a:stretch>
              </p:blipFill>
              <p:spPr>
                <a:xfrm>
                  <a:off x="10668655" y="4195636"/>
                  <a:ext cx="225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잉크 86">
                  <a:extLst>
                    <a:ext uri="{FF2B5EF4-FFF2-40B4-BE49-F238E27FC236}">
                      <a16:creationId xmlns:a16="http://schemas.microsoft.com/office/drawing/2014/main" id="{62F25104-CEFF-48C7-A7FD-5C858A9BB0A0}"/>
                    </a:ext>
                  </a:extLst>
                </p14:cNvPr>
                <p14:cNvContentPartPr/>
                <p14:nvPr/>
              </p14:nvContentPartPr>
              <p14:xfrm>
                <a:off x="10816975" y="4237036"/>
                <a:ext cx="159840" cy="236520"/>
              </p14:xfrm>
            </p:contentPart>
          </mc:Choice>
          <mc:Fallback xmlns="">
            <p:pic>
              <p:nvPicPr>
                <p:cNvPr id="87" name="잉크 86">
                  <a:extLst>
                    <a:ext uri="{FF2B5EF4-FFF2-40B4-BE49-F238E27FC236}">
                      <a16:creationId xmlns:a16="http://schemas.microsoft.com/office/drawing/2014/main" id="{62F25104-CEFF-48C7-A7FD-5C858A9BB0A0}"/>
                    </a:ext>
                  </a:extLst>
                </p:cNvPr>
                <p:cNvPicPr/>
                <p:nvPr/>
              </p:nvPicPr>
              <p:blipFill>
                <a:blip r:embed="rId138"/>
                <a:stretch>
                  <a:fillRect/>
                </a:stretch>
              </p:blipFill>
              <p:spPr>
                <a:xfrm>
                  <a:off x="10798975" y="4219396"/>
                  <a:ext cx="1954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8" name="잉크 87">
                  <a:extLst>
                    <a:ext uri="{FF2B5EF4-FFF2-40B4-BE49-F238E27FC236}">
                      <a16:creationId xmlns:a16="http://schemas.microsoft.com/office/drawing/2014/main" id="{8CB7F443-FEC9-4F65-953E-D9A8D7537B2E}"/>
                    </a:ext>
                  </a:extLst>
                </p14:cNvPr>
                <p14:cNvContentPartPr/>
                <p14:nvPr/>
              </p14:nvContentPartPr>
              <p14:xfrm>
                <a:off x="10614655" y="4715476"/>
                <a:ext cx="333720" cy="250200"/>
              </p14:xfrm>
            </p:contentPart>
          </mc:Choice>
          <mc:Fallback xmlns="">
            <p:pic>
              <p:nvPicPr>
                <p:cNvPr id="88" name="잉크 87">
                  <a:extLst>
                    <a:ext uri="{FF2B5EF4-FFF2-40B4-BE49-F238E27FC236}">
                      <a16:creationId xmlns:a16="http://schemas.microsoft.com/office/drawing/2014/main" id="{8CB7F443-FEC9-4F65-953E-D9A8D7537B2E}"/>
                    </a:ext>
                  </a:extLst>
                </p:cNvPr>
                <p:cNvPicPr/>
                <p:nvPr/>
              </p:nvPicPr>
              <p:blipFill>
                <a:blip r:embed="rId140"/>
                <a:stretch>
                  <a:fillRect/>
                </a:stretch>
              </p:blipFill>
              <p:spPr>
                <a:xfrm>
                  <a:off x="10596655" y="4697836"/>
                  <a:ext cx="3693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9" name="잉크 88">
                  <a:extLst>
                    <a:ext uri="{FF2B5EF4-FFF2-40B4-BE49-F238E27FC236}">
                      <a16:creationId xmlns:a16="http://schemas.microsoft.com/office/drawing/2014/main" id="{E69EA98A-4050-4429-A9C2-3556CC7FAB55}"/>
                    </a:ext>
                  </a:extLst>
                </p14:cNvPr>
                <p14:cNvContentPartPr/>
                <p14:nvPr/>
              </p14:nvContentPartPr>
              <p14:xfrm>
                <a:off x="10685575" y="4962796"/>
                <a:ext cx="320400" cy="318960"/>
              </p14:xfrm>
            </p:contentPart>
          </mc:Choice>
          <mc:Fallback xmlns="">
            <p:pic>
              <p:nvPicPr>
                <p:cNvPr id="89" name="잉크 88">
                  <a:extLst>
                    <a:ext uri="{FF2B5EF4-FFF2-40B4-BE49-F238E27FC236}">
                      <a16:creationId xmlns:a16="http://schemas.microsoft.com/office/drawing/2014/main" id="{E69EA98A-4050-4429-A9C2-3556CC7FAB55}"/>
                    </a:ext>
                  </a:extLst>
                </p:cNvPr>
                <p:cNvPicPr/>
                <p:nvPr/>
              </p:nvPicPr>
              <p:blipFill>
                <a:blip r:embed="rId142"/>
                <a:stretch>
                  <a:fillRect/>
                </a:stretch>
              </p:blipFill>
              <p:spPr>
                <a:xfrm>
                  <a:off x="10667575" y="4944796"/>
                  <a:ext cx="356040" cy="354600"/>
                </a:xfrm>
                <a:prstGeom prst="rect">
                  <a:avLst/>
                </a:prstGeom>
              </p:spPr>
            </p:pic>
          </mc:Fallback>
        </mc:AlternateContent>
      </p:grpSp>
      <p:grpSp>
        <p:nvGrpSpPr>
          <p:cNvPr id="101" name="그룹 100">
            <a:extLst>
              <a:ext uri="{FF2B5EF4-FFF2-40B4-BE49-F238E27FC236}">
                <a16:creationId xmlns:a16="http://schemas.microsoft.com/office/drawing/2014/main" id="{4C123F61-A130-41AD-9B38-648119681935}"/>
              </a:ext>
            </a:extLst>
          </p:cNvPr>
          <p:cNvGrpSpPr/>
          <p:nvPr/>
        </p:nvGrpSpPr>
        <p:grpSpPr>
          <a:xfrm>
            <a:off x="9176095" y="4202476"/>
            <a:ext cx="710640" cy="349560"/>
            <a:chOff x="9176095" y="4202476"/>
            <a:chExt cx="710640" cy="349560"/>
          </a:xfrm>
        </p:grpSpPr>
        <mc:AlternateContent xmlns:mc="http://schemas.openxmlformats.org/markup-compatibility/2006" xmlns:p14="http://schemas.microsoft.com/office/powerpoint/2010/main">
          <mc:Choice Requires="p14">
            <p:contentPart p14:bwMode="auto" r:id="rId143">
              <p14:nvContentPartPr>
                <p14:cNvPr id="91" name="잉크 90">
                  <a:extLst>
                    <a:ext uri="{FF2B5EF4-FFF2-40B4-BE49-F238E27FC236}">
                      <a16:creationId xmlns:a16="http://schemas.microsoft.com/office/drawing/2014/main" id="{4FAF1006-11FC-47BA-A087-CC9690EFFF8F}"/>
                    </a:ext>
                  </a:extLst>
                </p14:cNvPr>
                <p14:cNvContentPartPr/>
                <p14:nvPr/>
              </p14:nvContentPartPr>
              <p14:xfrm>
                <a:off x="9200935" y="4321996"/>
                <a:ext cx="1440" cy="360"/>
              </p14:xfrm>
            </p:contentPart>
          </mc:Choice>
          <mc:Fallback xmlns="">
            <p:pic>
              <p:nvPicPr>
                <p:cNvPr id="91" name="잉크 90">
                  <a:extLst>
                    <a:ext uri="{FF2B5EF4-FFF2-40B4-BE49-F238E27FC236}">
                      <a16:creationId xmlns:a16="http://schemas.microsoft.com/office/drawing/2014/main" id="{4FAF1006-11FC-47BA-A087-CC9690EFFF8F}"/>
                    </a:ext>
                  </a:extLst>
                </p:cNvPr>
                <p:cNvPicPr/>
                <p:nvPr/>
              </p:nvPicPr>
              <p:blipFill>
                <a:blip r:embed="rId144"/>
                <a:stretch>
                  <a:fillRect/>
                </a:stretch>
              </p:blipFill>
              <p:spPr>
                <a:xfrm>
                  <a:off x="9183295" y="4304356"/>
                  <a:ext cx="37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잉크 91">
                  <a:extLst>
                    <a:ext uri="{FF2B5EF4-FFF2-40B4-BE49-F238E27FC236}">
                      <a16:creationId xmlns:a16="http://schemas.microsoft.com/office/drawing/2014/main" id="{AEEC42EC-62E8-4B3A-855E-126417F309F7}"/>
                    </a:ext>
                  </a:extLst>
                </p14:cNvPr>
                <p14:cNvContentPartPr/>
                <p14:nvPr/>
              </p14:nvContentPartPr>
              <p14:xfrm>
                <a:off x="9176095" y="4249996"/>
                <a:ext cx="94320" cy="302040"/>
              </p14:xfrm>
            </p:contentPart>
          </mc:Choice>
          <mc:Fallback xmlns="">
            <p:pic>
              <p:nvPicPr>
                <p:cNvPr id="92" name="잉크 91">
                  <a:extLst>
                    <a:ext uri="{FF2B5EF4-FFF2-40B4-BE49-F238E27FC236}">
                      <a16:creationId xmlns:a16="http://schemas.microsoft.com/office/drawing/2014/main" id="{AEEC42EC-62E8-4B3A-855E-126417F309F7}"/>
                    </a:ext>
                  </a:extLst>
                </p:cNvPr>
                <p:cNvPicPr/>
                <p:nvPr/>
              </p:nvPicPr>
              <p:blipFill>
                <a:blip r:embed="rId146"/>
                <a:stretch>
                  <a:fillRect/>
                </a:stretch>
              </p:blipFill>
              <p:spPr>
                <a:xfrm>
                  <a:off x="9158455" y="4231996"/>
                  <a:ext cx="1299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잉크 92">
                  <a:extLst>
                    <a:ext uri="{FF2B5EF4-FFF2-40B4-BE49-F238E27FC236}">
                      <a16:creationId xmlns:a16="http://schemas.microsoft.com/office/drawing/2014/main" id="{19CBC52B-9EDF-4F0C-BF24-7AA17AB1D1A6}"/>
                    </a:ext>
                  </a:extLst>
                </p14:cNvPr>
                <p14:cNvContentPartPr/>
                <p14:nvPr/>
              </p14:nvContentPartPr>
              <p14:xfrm>
                <a:off x="9339895" y="4387156"/>
                <a:ext cx="10800" cy="120600"/>
              </p14:xfrm>
            </p:contentPart>
          </mc:Choice>
          <mc:Fallback xmlns="">
            <p:pic>
              <p:nvPicPr>
                <p:cNvPr id="93" name="잉크 92">
                  <a:extLst>
                    <a:ext uri="{FF2B5EF4-FFF2-40B4-BE49-F238E27FC236}">
                      <a16:creationId xmlns:a16="http://schemas.microsoft.com/office/drawing/2014/main" id="{19CBC52B-9EDF-4F0C-BF24-7AA17AB1D1A6}"/>
                    </a:ext>
                  </a:extLst>
                </p:cNvPr>
                <p:cNvPicPr/>
                <p:nvPr/>
              </p:nvPicPr>
              <p:blipFill>
                <a:blip r:embed="rId148"/>
                <a:stretch>
                  <a:fillRect/>
                </a:stretch>
              </p:blipFill>
              <p:spPr>
                <a:xfrm>
                  <a:off x="9321895" y="4369516"/>
                  <a:ext cx="46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잉크 93">
                  <a:extLst>
                    <a:ext uri="{FF2B5EF4-FFF2-40B4-BE49-F238E27FC236}">
                      <a16:creationId xmlns:a16="http://schemas.microsoft.com/office/drawing/2014/main" id="{6B0302B9-64E7-404D-A840-20D7ED329C3C}"/>
                    </a:ext>
                  </a:extLst>
                </p14:cNvPr>
                <p14:cNvContentPartPr/>
                <p14:nvPr/>
              </p14:nvContentPartPr>
              <p14:xfrm>
                <a:off x="9263935" y="4317676"/>
                <a:ext cx="86760" cy="6840"/>
              </p14:xfrm>
            </p:contentPart>
          </mc:Choice>
          <mc:Fallback xmlns="">
            <p:pic>
              <p:nvPicPr>
                <p:cNvPr id="94" name="잉크 93">
                  <a:extLst>
                    <a:ext uri="{FF2B5EF4-FFF2-40B4-BE49-F238E27FC236}">
                      <a16:creationId xmlns:a16="http://schemas.microsoft.com/office/drawing/2014/main" id="{6B0302B9-64E7-404D-A840-20D7ED329C3C}"/>
                    </a:ext>
                  </a:extLst>
                </p:cNvPr>
                <p:cNvPicPr/>
                <p:nvPr/>
              </p:nvPicPr>
              <p:blipFill>
                <a:blip r:embed="rId150"/>
                <a:stretch>
                  <a:fillRect/>
                </a:stretch>
              </p:blipFill>
              <p:spPr>
                <a:xfrm>
                  <a:off x="9246295" y="4300036"/>
                  <a:ext cx="12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잉크 94">
                  <a:extLst>
                    <a:ext uri="{FF2B5EF4-FFF2-40B4-BE49-F238E27FC236}">
                      <a16:creationId xmlns:a16="http://schemas.microsoft.com/office/drawing/2014/main" id="{7FD00D50-F3BD-4EEC-BE35-8477367C423F}"/>
                    </a:ext>
                  </a:extLst>
                </p14:cNvPr>
                <p14:cNvContentPartPr/>
                <p14:nvPr/>
              </p14:nvContentPartPr>
              <p14:xfrm>
                <a:off x="9403255" y="4202476"/>
                <a:ext cx="307440" cy="337680"/>
              </p14:xfrm>
            </p:contentPart>
          </mc:Choice>
          <mc:Fallback xmlns="">
            <p:pic>
              <p:nvPicPr>
                <p:cNvPr id="95" name="잉크 94">
                  <a:extLst>
                    <a:ext uri="{FF2B5EF4-FFF2-40B4-BE49-F238E27FC236}">
                      <a16:creationId xmlns:a16="http://schemas.microsoft.com/office/drawing/2014/main" id="{7FD00D50-F3BD-4EEC-BE35-8477367C423F}"/>
                    </a:ext>
                  </a:extLst>
                </p:cNvPr>
                <p:cNvPicPr/>
                <p:nvPr/>
              </p:nvPicPr>
              <p:blipFill>
                <a:blip r:embed="rId152"/>
                <a:stretch>
                  <a:fillRect/>
                </a:stretch>
              </p:blipFill>
              <p:spPr>
                <a:xfrm>
                  <a:off x="9385255" y="4184476"/>
                  <a:ext cx="3430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잉크 96">
                  <a:extLst>
                    <a:ext uri="{FF2B5EF4-FFF2-40B4-BE49-F238E27FC236}">
                      <a16:creationId xmlns:a16="http://schemas.microsoft.com/office/drawing/2014/main" id="{F9EB4C03-5046-4F57-88E6-F295511087A5}"/>
                    </a:ext>
                  </a:extLst>
                </p14:cNvPr>
                <p14:cNvContentPartPr/>
                <p14:nvPr/>
              </p14:nvContentPartPr>
              <p14:xfrm>
                <a:off x="9692695" y="4305076"/>
                <a:ext cx="194040" cy="215640"/>
              </p14:xfrm>
            </p:contentPart>
          </mc:Choice>
          <mc:Fallback xmlns="">
            <p:pic>
              <p:nvPicPr>
                <p:cNvPr id="97" name="잉크 96">
                  <a:extLst>
                    <a:ext uri="{FF2B5EF4-FFF2-40B4-BE49-F238E27FC236}">
                      <a16:creationId xmlns:a16="http://schemas.microsoft.com/office/drawing/2014/main" id="{F9EB4C03-5046-4F57-88E6-F295511087A5}"/>
                    </a:ext>
                  </a:extLst>
                </p:cNvPr>
                <p:cNvPicPr/>
                <p:nvPr/>
              </p:nvPicPr>
              <p:blipFill>
                <a:blip r:embed="rId154"/>
                <a:stretch>
                  <a:fillRect/>
                </a:stretch>
              </p:blipFill>
              <p:spPr>
                <a:xfrm>
                  <a:off x="9674695" y="4287076"/>
                  <a:ext cx="229680" cy="251280"/>
                </a:xfrm>
                <a:prstGeom prst="rect">
                  <a:avLst/>
                </a:prstGeom>
              </p:spPr>
            </p:pic>
          </mc:Fallback>
        </mc:AlternateContent>
      </p:grpSp>
      <p:grpSp>
        <p:nvGrpSpPr>
          <p:cNvPr id="100" name="그룹 99">
            <a:extLst>
              <a:ext uri="{FF2B5EF4-FFF2-40B4-BE49-F238E27FC236}">
                <a16:creationId xmlns:a16="http://schemas.microsoft.com/office/drawing/2014/main" id="{2EA6DEBF-C1D5-4C83-92B2-157B7BA38757}"/>
              </a:ext>
            </a:extLst>
          </p:cNvPr>
          <p:cNvGrpSpPr/>
          <p:nvPr/>
        </p:nvGrpSpPr>
        <p:grpSpPr>
          <a:xfrm>
            <a:off x="9347815" y="4750396"/>
            <a:ext cx="366120" cy="489240"/>
            <a:chOff x="9347815" y="4750396"/>
            <a:chExt cx="366120" cy="489240"/>
          </a:xfrm>
        </p:grpSpPr>
        <mc:AlternateContent xmlns:mc="http://schemas.openxmlformats.org/markup-compatibility/2006" xmlns:p14="http://schemas.microsoft.com/office/powerpoint/2010/main">
          <mc:Choice Requires="p14">
            <p:contentPart p14:bwMode="auto" r:id="rId155">
              <p14:nvContentPartPr>
                <p14:cNvPr id="98" name="잉크 97">
                  <a:extLst>
                    <a:ext uri="{FF2B5EF4-FFF2-40B4-BE49-F238E27FC236}">
                      <a16:creationId xmlns:a16="http://schemas.microsoft.com/office/drawing/2014/main" id="{650785C0-DB46-4609-96D3-224928F0E36F}"/>
                    </a:ext>
                  </a:extLst>
                </p14:cNvPr>
                <p14:cNvContentPartPr/>
                <p14:nvPr/>
              </p14:nvContentPartPr>
              <p14:xfrm>
                <a:off x="9347815" y="4750396"/>
                <a:ext cx="206640" cy="271080"/>
              </p14:xfrm>
            </p:contentPart>
          </mc:Choice>
          <mc:Fallback xmlns="">
            <p:pic>
              <p:nvPicPr>
                <p:cNvPr id="98" name="잉크 97">
                  <a:extLst>
                    <a:ext uri="{FF2B5EF4-FFF2-40B4-BE49-F238E27FC236}">
                      <a16:creationId xmlns:a16="http://schemas.microsoft.com/office/drawing/2014/main" id="{650785C0-DB46-4609-96D3-224928F0E36F}"/>
                    </a:ext>
                  </a:extLst>
                </p:cNvPr>
                <p:cNvPicPr/>
                <p:nvPr/>
              </p:nvPicPr>
              <p:blipFill>
                <a:blip r:embed="rId156"/>
                <a:stretch>
                  <a:fillRect/>
                </a:stretch>
              </p:blipFill>
              <p:spPr>
                <a:xfrm>
                  <a:off x="9330175" y="4732396"/>
                  <a:ext cx="242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잉크 98">
                  <a:extLst>
                    <a:ext uri="{FF2B5EF4-FFF2-40B4-BE49-F238E27FC236}">
                      <a16:creationId xmlns:a16="http://schemas.microsoft.com/office/drawing/2014/main" id="{E262FE1D-C32F-4208-82EB-3CA9AC30905A}"/>
                    </a:ext>
                  </a:extLst>
                </p14:cNvPr>
                <p14:cNvContentPartPr/>
                <p14:nvPr/>
              </p14:nvContentPartPr>
              <p14:xfrm>
                <a:off x="9369055" y="4807636"/>
                <a:ext cx="344880" cy="432000"/>
              </p14:xfrm>
            </p:contentPart>
          </mc:Choice>
          <mc:Fallback xmlns="">
            <p:pic>
              <p:nvPicPr>
                <p:cNvPr id="99" name="잉크 98">
                  <a:extLst>
                    <a:ext uri="{FF2B5EF4-FFF2-40B4-BE49-F238E27FC236}">
                      <a16:creationId xmlns:a16="http://schemas.microsoft.com/office/drawing/2014/main" id="{E262FE1D-C32F-4208-82EB-3CA9AC30905A}"/>
                    </a:ext>
                  </a:extLst>
                </p:cNvPr>
                <p:cNvPicPr/>
                <p:nvPr/>
              </p:nvPicPr>
              <p:blipFill>
                <a:blip r:embed="rId158"/>
                <a:stretch>
                  <a:fillRect/>
                </a:stretch>
              </p:blipFill>
              <p:spPr>
                <a:xfrm>
                  <a:off x="9351415" y="4789636"/>
                  <a:ext cx="380520" cy="467640"/>
                </a:xfrm>
                <a:prstGeom prst="rect">
                  <a:avLst/>
                </a:prstGeom>
              </p:spPr>
            </p:pic>
          </mc:Fallback>
        </mc:AlternateContent>
      </p:grpSp>
      <p:grpSp>
        <p:nvGrpSpPr>
          <p:cNvPr id="104" name="그룹 103">
            <a:extLst>
              <a:ext uri="{FF2B5EF4-FFF2-40B4-BE49-F238E27FC236}">
                <a16:creationId xmlns:a16="http://schemas.microsoft.com/office/drawing/2014/main" id="{453249FD-3A7D-4AAC-8F68-024F6D684619}"/>
              </a:ext>
            </a:extLst>
          </p:cNvPr>
          <p:cNvGrpSpPr/>
          <p:nvPr/>
        </p:nvGrpSpPr>
        <p:grpSpPr>
          <a:xfrm>
            <a:off x="10719055" y="2345236"/>
            <a:ext cx="815400" cy="396360"/>
            <a:chOff x="10719055" y="2345236"/>
            <a:chExt cx="815400" cy="396360"/>
          </a:xfrm>
        </p:grpSpPr>
        <mc:AlternateContent xmlns:mc="http://schemas.openxmlformats.org/markup-compatibility/2006" xmlns:p14="http://schemas.microsoft.com/office/powerpoint/2010/main">
          <mc:Choice Requires="p14">
            <p:contentPart p14:bwMode="auto" r:id="rId159">
              <p14:nvContentPartPr>
                <p14:cNvPr id="102" name="잉크 101">
                  <a:extLst>
                    <a:ext uri="{FF2B5EF4-FFF2-40B4-BE49-F238E27FC236}">
                      <a16:creationId xmlns:a16="http://schemas.microsoft.com/office/drawing/2014/main" id="{491F6A58-18A2-463C-BE55-FDC580808B54}"/>
                    </a:ext>
                  </a:extLst>
                </p14:cNvPr>
                <p14:cNvContentPartPr/>
                <p14:nvPr/>
              </p14:nvContentPartPr>
              <p14:xfrm>
                <a:off x="10719055" y="2404636"/>
                <a:ext cx="464760" cy="142560"/>
              </p14:xfrm>
            </p:contentPart>
          </mc:Choice>
          <mc:Fallback xmlns="">
            <p:pic>
              <p:nvPicPr>
                <p:cNvPr id="102" name="잉크 101">
                  <a:extLst>
                    <a:ext uri="{FF2B5EF4-FFF2-40B4-BE49-F238E27FC236}">
                      <a16:creationId xmlns:a16="http://schemas.microsoft.com/office/drawing/2014/main" id="{491F6A58-18A2-463C-BE55-FDC580808B54}"/>
                    </a:ext>
                  </a:extLst>
                </p:cNvPr>
                <p:cNvPicPr/>
                <p:nvPr/>
              </p:nvPicPr>
              <p:blipFill>
                <a:blip r:embed="rId160"/>
                <a:stretch>
                  <a:fillRect/>
                </a:stretch>
              </p:blipFill>
              <p:spPr>
                <a:xfrm>
                  <a:off x="10701415" y="2386636"/>
                  <a:ext cx="500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 name="잉크 102">
                  <a:extLst>
                    <a:ext uri="{FF2B5EF4-FFF2-40B4-BE49-F238E27FC236}">
                      <a16:creationId xmlns:a16="http://schemas.microsoft.com/office/drawing/2014/main" id="{8D7DCFA9-136E-40AF-9C61-8A505336AB8E}"/>
                    </a:ext>
                  </a:extLst>
                </p14:cNvPr>
                <p14:cNvContentPartPr/>
                <p14:nvPr/>
              </p14:nvContentPartPr>
              <p14:xfrm>
                <a:off x="11362735" y="2345236"/>
                <a:ext cx="171720" cy="396360"/>
              </p14:xfrm>
            </p:contentPart>
          </mc:Choice>
          <mc:Fallback xmlns="">
            <p:pic>
              <p:nvPicPr>
                <p:cNvPr id="103" name="잉크 102">
                  <a:extLst>
                    <a:ext uri="{FF2B5EF4-FFF2-40B4-BE49-F238E27FC236}">
                      <a16:creationId xmlns:a16="http://schemas.microsoft.com/office/drawing/2014/main" id="{8D7DCFA9-136E-40AF-9C61-8A505336AB8E}"/>
                    </a:ext>
                  </a:extLst>
                </p:cNvPr>
                <p:cNvPicPr/>
                <p:nvPr/>
              </p:nvPicPr>
              <p:blipFill>
                <a:blip r:embed="rId162"/>
                <a:stretch>
                  <a:fillRect/>
                </a:stretch>
              </p:blipFill>
              <p:spPr>
                <a:xfrm>
                  <a:off x="11344735" y="2327236"/>
                  <a:ext cx="207360" cy="432000"/>
                </a:xfrm>
                <a:prstGeom prst="rect">
                  <a:avLst/>
                </a:prstGeom>
              </p:spPr>
            </p:pic>
          </mc:Fallback>
        </mc:AlternateContent>
      </p:grpSp>
      <p:grpSp>
        <p:nvGrpSpPr>
          <p:cNvPr id="109" name="그룹 108">
            <a:extLst>
              <a:ext uri="{FF2B5EF4-FFF2-40B4-BE49-F238E27FC236}">
                <a16:creationId xmlns:a16="http://schemas.microsoft.com/office/drawing/2014/main" id="{CD67777D-D4F5-4374-ADF8-F5A874315A25}"/>
              </a:ext>
            </a:extLst>
          </p:cNvPr>
          <p:cNvGrpSpPr/>
          <p:nvPr/>
        </p:nvGrpSpPr>
        <p:grpSpPr>
          <a:xfrm>
            <a:off x="6162895" y="5870716"/>
            <a:ext cx="527400" cy="530280"/>
            <a:chOff x="6162895" y="5870716"/>
            <a:chExt cx="527400" cy="530280"/>
          </a:xfrm>
        </p:grpSpPr>
        <mc:AlternateContent xmlns:mc="http://schemas.openxmlformats.org/markup-compatibility/2006" xmlns:p14="http://schemas.microsoft.com/office/powerpoint/2010/main">
          <mc:Choice Requires="p14">
            <p:contentPart p14:bwMode="auto" r:id="rId163">
              <p14:nvContentPartPr>
                <p14:cNvPr id="105" name="잉크 104">
                  <a:extLst>
                    <a:ext uri="{FF2B5EF4-FFF2-40B4-BE49-F238E27FC236}">
                      <a16:creationId xmlns:a16="http://schemas.microsoft.com/office/drawing/2014/main" id="{8B7CBCD8-9F62-4650-BEF0-19827F178F5F}"/>
                    </a:ext>
                  </a:extLst>
                </p14:cNvPr>
                <p14:cNvContentPartPr/>
                <p14:nvPr/>
              </p14:nvContentPartPr>
              <p14:xfrm>
                <a:off x="6162895" y="5870716"/>
                <a:ext cx="250200" cy="530280"/>
              </p14:xfrm>
            </p:contentPart>
          </mc:Choice>
          <mc:Fallback xmlns="">
            <p:pic>
              <p:nvPicPr>
                <p:cNvPr id="105" name="잉크 104">
                  <a:extLst>
                    <a:ext uri="{FF2B5EF4-FFF2-40B4-BE49-F238E27FC236}">
                      <a16:creationId xmlns:a16="http://schemas.microsoft.com/office/drawing/2014/main" id="{8B7CBCD8-9F62-4650-BEF0-19827F178F5F}"/>
                    </a:ext>
                  </a:extLst>
                </p:cNvPr>
                <p:cNvPicPr/>
                <p:nvPr/>
              </p:nvPicPr>
              <p:blipFill>
                <a:blip r:embed="rId164"/>
                <a:stretch>
                  <a:fillRect/>
                </a:stretch>
              </p:blipFill>
              <p:spPr>
                <a:xfrm>
                  <a:off x="6145255" y="5853076"/>
                  <a:ext cx="28584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잉크 105">
                  <a:extLst>
                    <a:ext uri="{FF2B5EF4-FFF2-40B4-BE49-F238E27FC236}">
                      <a16:creationId xmlns:a16="http://schemas.microsoft.com/office/drawing/2014/main" id="{B533EC54-11FB-46C2-AE6E-FA9874D23D11}"/>
                    </a:ext>
                  </a:extLst>
                </p14:cNvPr>
                <p14:cNvContentPartPr/>
                <p14:nvPr/>
              </p14:nvContentPartPr>
              <p14:xfrm>
                <a:off x="6506695" y="6030196"/>
                <a:ext cx="155880" cy="20520"/>
              </p14:xfrm>
            </p:contentPart>
          </mc:Choice>
          <mc:Fallback xmlns="">
            <p:pic>
              <p:nvPicPr>
                <p:cNvPr id="106" name="잉크 105">
                  <a:extLst>
                    <a:ext uri="{FF2B5EF4-FFF2-40B4-BE49-F238E27FC236}">
                      <a16:creationId xmlns:a16="http://schemas.microsoft.com/office/drawing/2014/main" id="{B533EC54-11FB-46C2-AE6E-FA9874D23D11}"/>
                    </a:ext>
                  </a:extLst>
                </p:cNvPr>
                <p:cNvPicPr/>
                <p:nvPr/>
              </p:nvPicPr>
              <p:blipFill>
                <a:blip r:embed="rId166"/>
                <a:stretch>
                  <a:fillRect/>
                </a:stretch>
              </p:blipFill>
              <p:spPr>
                <a:xfrm>
                  <a:off x="6489055" y="6012556"/>
                  <a:ext cx="191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잉크 106">
                  <a:extLst>
                    <a:ext uri="{FF2B5EF4-FFF2-40B4-BE49-F238E27FC236}">
                      <a16:creationId xmlns:a16="http://schemas.microsoft.com/office/drawing/2014/main" id="{9AE5F633-8404-4CCA-BB6A-8F251008B183}"/>
                    </a:ext>
                  </a:extLst>
                </p14:cNvPr>
                <p14:cNvContentPartPr/>
                <p14:nvPr/>
              </p14:nvContentPartPr>
              <p14:xfrm>
                <a:off x="6507775" y="6161596"/>
                <a:ext cx="182520" cy="34560"/>
              </p14:xfrm>
            </p:contentPart>
          </mc:Choice>
          <mc:Fallback xmlns="">
            <p:pic>
              <p:nvPicPr>
                <p:cNvPr id="107" name="잉크 106">
                  <a:extLst>
                    <a:ext uri="{FF2B5EF4-FFF2-40B4-BE49-F238E27FC236}">
                      <a16:creationId xmlns:a16="http://schemas.microsoft.com/office/drawing/2014/main" id="{9AE5F633-8404-4CCA-BB6A-8F251008B183}"/>
                    </a:ext>
                  </a:extLst>
                </p:cNvPr>
                <p:cNvPicPr/>
                <p:nvPr/>
              </p:nvPicPr>
              <p:blipFill>
                <a:blip r:embed="rId168"/>
                <a:stretch>
                  <a:fillRect/>
                </a:stretch>
              </p:blipFill>
              <p:spPr>
                <a:xfrm>
                  <a:off x="6490135" y="6143956"/>
                  <a:ext cx="218160" cy="7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108" name="잉크 107">
                <a:extLst>
                  <a:ext uri="{FF2B5EF4-FFF2-40B4-BE49-F238E27FC236}">
                    <a16:creationId xmlns:a16="http://schemas.microsoft.com/office/drawing/2014/main" id="{26DCA8E4-A1DA-4B75-8612-A8AB05CBA235}"/>
                  </a:ext>
                </a:extLst>
              </p14:cNvPr>
              <p14:cNvContentPartPr/>
              <p14:nvPr/>
            </p14:nvContentPartPr>
            <p14:xfrm>
              <a:off x="7193935" y="5852356"/>
              <a:ext cx="190800" cy="298440"/>
            </p14:xfrm>
          </p:contentPart>
        </mc:Choice>
        <mc:Fallback xmlns="">
          <p:pic>
            <p:nvPicPr>
              <p:cNvPr id="108" name="잉크 107">
                <a:extLst>
                  <a:ext uri="{FF2B5EF4-FFF2-40B4-BE49-F238E27FC236}">
                    <a16:creationId xmlns:a16="http://schemas.microsoft.com/office/drawing/2014/main" id="{26DCA8E4-A1DA-4B75-8612-A8AB05CBA235}"/>
                  </a:ext>
                </a:extLst>
              </p:cNvPr>
              <p:cNvPicPr/>
              <p:nvPr/>
            </p:nvPicPr>
            <p:blipFill>
              <a:blip r:embed="rId170"/>
              <a:stretch>
                <a:fillRect/>
              </a:stretch>
            </p:blipFill>
            <p:spPr>
              <a:xfrm>
                <a:off x="7175935" y="5834716"/>
                <a:ext cx="226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잉크 109">
                <a:extLst>
                  <a:ext uri="{FF2B5EF4-FFF2-40B4-BE49-F238E27FC236}">
                    <a16:creationId xmlns:a16="http://schemas.microsoft.com/office/drawing/2014/main" id="{A3CC169B-EE74-4ADB-9795-846A0943BBB2}"/>
                  </a:ext>
                </a:extLst>
              </p14:cNvPr>
              <p14:cNvContentPartPr/>
              <p14:nvPr/>
            </p14:nvContentPartPr>
            <p14:xfrm>
              <a:off x="7295815" y="6333676"/>
              <a:ext cx="75960" cy="71280"/>
            </p14:xfrm>
          </p:contentPart>
        </mc:Choice>
        <mc:Fallback xmlns="">
          <p:pic>
            <p:nvPicPr>
              <p:cNvPr id="110" name="잉크 109">
                <a:extLst>
                  <a:ext uri="{FF2B5EF4-FFF2-40B4-BE49-F238E27FC236}">
                    <a16:creationId xmlns:a16="http://schemas.microsoft.com/office/drawing/2014/main" id="{A3CC169B-EE74-4ADB-9795-846A0943BBB2}"/>
                  </a:ext>
                </a:extLst>
              </p:cNvPr>
              <p:cNvPicPr/>
              <p:nvPr/>
            </p:nvPicPr>
            <p:blipFill>
              <a:blip r:embed="rId172"/>
              <a:stretch>
                <a:fillRect/>
              </a:stretch>
            </p:blipFill>
            <p:spPr>
              <a:xfrm>
                <a:off x="7277815" y="6315676"/>
                <a:ext cx="111600" cy="106920"/>
              </a:xfrm>
              <a:prstGeom prst="rect">
                <a:avLst/>
              </a:prstGeom>
            </p:spPr>
          </p:pic>
        </mc:Fallback>
      </mc:AlternateContent>
      <p:grpSp>
        <p:nvGrpSpPr>
          <p:cNvPr id="126" name="그룹 125">
            <a:extLst>
              <a:ext uri="{FF2B5EF4-FFF2-40B4-BE49-F238E27FC236}">
                <a16:creationId xmlns:a16="http://schemas.microsoft.com/office/drawing/2014/main" id="{6C97C0EE-671A-42F9-A9A3-2F1F6AC72F44}"/>
              </a:ext>
            </a:extLst>
          </p:cNvPr>
          <p:cNvGrpSpPr/>
          <p:nvPr/>
        </p:nvGrpSpPr>
        <p:grpSpPr>
          <a:xfrm>
            <a:off x="8224255" y="108916"/>
            <a:ext cx="1908720" cy="393480"/>
            <a:chOff x="8224255" y="108916"/>
            <a:chExt cx="1908720" cy="393480"/>
          </a:xfrm>
        </p:grpSpPr>
        <mc:AlternateContent xmlns:mc="http://schemas.openxmlformats.org/markup-compatibility/2006" xmlns:p14="http://schemas.microsoft.com/office/powerpoint/2010/main">
          <mc:Choice Requires="p14">
            <p:contentPart p14:bwMode="auto" r:id="rId173">
              <p14:nvContentPartPr>
                <p14:cNvPr id="111" name="잉크 110">
                  <a:extLst>
                    <a:ext uri="{FF2B5EF4-FFF2-40B4-BE49-F238E27FC236}">
                      <a16:creationId xmlns:a16="http://schemas.microsoft.com/office/drawing/2014/main" id="{603C7C15-3446-49C1-85DC-C8605FD8F913}"/>
                    </a:ext>
                  </a:extLst>
                </p14:cNvPr>
                <p14:cNvContentPartPr/>
                <p14:nvPr/>
              </p14:nvContentPartPr>
              <p14:xfrm>
                <a:off x="8317855" y="179476"/>
                <a:ext cx="5400" cy="235800"/>
              </p14:xfrm>
            </p:contentPart>
          </mc:Choice>
          <mc:Fallback xmlns="">
            <p:pic>
              <p:nvPicPr>
                <p:cNvPr id="111" name="잉크 110">
                  <a:extLst>
                    <a:ext uri="{FF2B5EF4-FFF2-40B4-BE49-F238E27FC236}">
                      <a16:creationId xmlns:a16="http://schemas.microsoft.com/office/drawing/2014/main" id="{603C7C15-3446-49C1-85DC-C8605FD8F913}"/>
                    </a:ext>
                  </a:extLst>
                </p:cNvPr>
                <p:cNvPicPr/>
                <p:nvPr/>
              </p:nvPicPr>
              <p:blipFill>
                <a:blip r:embed="rId174"/>
                <a:stretch>
                  <a:fillRect/>
                </a:stretch>
              </p:blipFill>
              <p:spPr>
                <a:xfrm>
                  <a:off x="8300215" y="161476"/>
                  <a:ext cx="410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2" name="잉크 111">
                  <a:extLst>
                    <a:ext uri="{FF2B5EF4-FFF2-40B4-BE49-F238E27FC236}">
                      <a16:creationId xmlns:a16="http://schemas.microsoft.com/office/drawing/2014/main" id="{44E1B80E-3A19-4959-A0A3-230596320BD2}"/>
                    </a:ext>
                  </a:extLst>
                </p14:cNvPr>
                <p14:cNvContentPartPr/>
                <p14:nvPr/>
              </p14:nvContentPartPr>
              <p14:xfrm>
                <a:off x="8415775" y="167956"/>
                <a:ext cx="17280" cy="235800"/>
              </p14:xfrm>
            </p:contentPart>
          </mc:Choice>
          <mc:Fallback xmlns="">
            <p:pic>
              <p:nvPicPr>
                <p:cNvPr id="112" name="잉크 111">
                  <a:extLst>
                    <a:ext uri="{FF2B5EF4-FFF2-40B4-BE49-F238E27FC236}">
                      <a16:creationId xmlns:a16="http://schemas.microsoft.com/office/drawing/2014/main" id="{44E1B80E-3A19-4959-A0A3-230596320BD2}"/>
                    </a:ext>
                  </a:extLst>
                </p:cNvPr>
                <p:cNvPicPr/>
                <p:nvPr/>
              </p:nvPicPr>
              <p:blipFill>
                <a:blip r:embed="rId176"/>
                <a:stretch>
                  <a:fillRect/>
                </a:stretch>
              </p:blipFill>
              <p:spPr>
                <a:xfrm>
                  <a:off x="8398135" y="150316"/>
                  <a:ext cx="52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3" name="잉크 112">
                  <a:extLst>
                    <a:ext uri="{FF2B5EF4-FFF2-40B4-BE49-F238E27FC236}">
                      <a16:creationId xmlns:a16="http://schemas.microsoft.com/office/drawing/2014/main" id="{FB44F6D7-571E-4E9D-BE6D-A3978518A81B}"/>
                    </a:ext>
                  </a:extLst>
                </p14:cNvPr>
                <p14:cNvContentPartPr/>
                <p14:nvPr/>
              </p14:nvContentPartPr>
              <p14:xfrm>
                <a:off x="8224255" y="238876"/>
                <a:ext cx="276840" cy="101520"/>
              </p14:xfrm>
            </p:contentPart>
          </mc:Choice>
          <mc:Fallback xmlns="">
            <p:pic>
              <p:nvPicPr>
                <p:cNvPr id="113" name="잉크 112">
                  <a:extLst>
                    <a:ext uri="{FF2B5EF4-FFF2-40B4-BE49-F238E27FC236}">
                      <a16:creationId xmlns:a16="http://schemas.microsoft.com/office/drawing/2014/main" id="{FB44F6D7-571E-4E9D-BE6D-A3978518A81B}"/>
                    </a:ext>
                  </a:extLst>
                </p:cNvPr>
                <p:cNvPicPr/>
                <p:nvPr/>
              </p:nvPicPr>
              <p:blipFill>
                <a:blip r:embed="rId178"/>
                <a:stretch>
                  <a:fillRect/>
                </a:stretch>
              </p:blipFill>
              <p:spPr>
                <a:xfrm>
                  <a:off x="8206255" y="220876"/>
                  <a:ext cx="312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 name="잉크 114">
                  <a:extLst>
                    <a:ext uri="{FF2B5EF4-FFF2-40B4-BE49-F238E27FC236}">
                      <a16:creationId xmlns:a16="http://schemas.microsoft.com/office/drawing/2014/main" id="{59DD1485-0B1E-4B4C-89C1-CE823096B0C3}"/>
                    </a:ext>
                  </a:extLst>
                </p14:cNvPr>
                <p14:cNvContentPartPr/>
                <p14:nvPr/>
              </p14:nvContentPartPr>
              <p14:xfrm>
                <a:off x="8618815" y="108916"/>
                <a:ext cx="293400" cy="393480"/>
              </p14:xfrm>
            </p:contentPart>
          </mc:Choice>
          <mc:Fallback xmlns="">
            <p:pic>
              <p:nvPicPr>
                <p:cNvPr id="115" name="잉크 114">
                  <a:extLst>
                    <a:ext uri="{FF2B5EF4-FFF2-40B4-BE49-F238E27FC236}">
                      <a16:creationId xmlns:a16="http://schemas.microsoft.com/office/drawing/2014/main" id="{59DD1485-0B1E-4B4C-89C1-CE823096B0C3}"/>
                    </a:ext>
                  </a:extLst>
                </p:cNvPr>
                <p:cNvPicPr/>
                <p:nvPr/>
              </p:nvPicPr>
              <p:blipFill>
                <a:blip r:embed="rId180"/>
                <a:stretch>
                  <a:fillRect/>
                </a:stretch>
              </p:blipFill>
              <p:spPr>
                <a:xfrm>
                  <a:off x="8601175" y="90916"/>
                  <a:ext cx="3290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6" name="잉크 115">
                  <a:extLst>
                    <a:ext uri="{FF2B5EF4-FFF2-40B4-BE49-F238E27FC236}">
                      <a16:creationId xmlns:a16="http://schemas.microsoft.com/office/drawing/2014/main" id="{D7F7785F-4652-4B94-8938-A7298CD5C2B0}"/>
                    </a:ext>
                  </a:extLst>
                </p14:cNvPr>
                <p14:cNvContentPartPr/>
                <p14:nvPr/>
              </p14:nvContentPartPr>
              <p14:xfrm>
                <a:off x="9035335" y="184156"/>
                <a:ext cx="128520" cy="20880"/>
              </p14:xfrm>
            </p:contentPart>
          </mc:Choice>
          <mc:Fallback xmlns="">
            <p:pic>
              <p:nvPicPr>
                <p:cNvPr id="116" name="잉크 115">
                  <a:extLst>
                    <a:ext uri="{FF2B5EF4-FFF2-40B4-BE49-F238E27FC236}">
                      <a16:creationId xmlns:a16="http://schemas.microsoft.com/office/drawing/2014/main" id="{D7F7785F-4652-4B94-8938-A7298CD5C2B0}"/>
                    </a:ext>
                  </a:extLst>
                </p:cNvPr>
                <p:cNvPicPr/>
                <p:nvPr/>
              </p:nvPicPr>
              <p:blipFill>
                <a:blip r:embed="rId182"/>
                <a:stretch>
                  <a:fillRect/>
                </a:stretch>
              </p:blipFill>
              <p:spPr>
                <a:xfrm>
                  <a:off x="9017695" y="166156"/>
                  <a:ext cx="164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잉크 116">
                  <a:extLst>
                    <a:ext uri="{FF2B5EF4-FFF2-40B4-BE49-F238E27FC236}">
                      <a16:creationId xmlns:a16="http://schemas.microsoft.com/office/drawing/2014/main" id="{34D32F1B-6344-4EEE-BB21-B57BCCDFFEEB}"/>
                    </a:ext>
                  </a:extLst>
                </p14:cNvPr>
                <p14:cNvContentPartPr/>
                <p14:nvPr/>
              </p14:nvContentPartPr>
              <p14:xfrm>
                <a:off x="9098695" y="227356"/>
                <a:ext cx="10800" cy="127080"/>
              </p14:xfrm>
            </p:contentPart>
          </mc:Choice>
          <mc:Fallback xmlns="">
            <p:pic>
              <p:nvPicPr>
                <p:cNvPr id="117" name="잉크 116">
                  <a:extLst>
                    <a:ext uri="{FF2B5EF4-FFF2-40B4-BE49-F238E27FC236}">
                      <a16:creationId xmlns:a16="http://schemas.microsoft.com/office/drawing/2014/main" id="{34D32F1B-6344-4EEE-BB21-B57BCCDFFEEB}"/>
                    </a:ext>
                  </a:extLst>
                </p:cNvPr>
                <p:cNvPicPr/>
                <p:nvPr/>
              </p:nvPicPr>
              <p:blipFill>
                <a:blip r:embed="rId184"/>
                <a:stretch>
                  <a:fillRect/>
                </a:stretch>
              </p:blipFill>
              <p:spPr>
                <a:xfrm>
                  <a:off x="9080695" y="209356"/>
                  <a:ext cx="46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8" name="잉크 117">
                  <a:extLst>
                    <a:ext uri="{FF2B5EF4-FFF2-40B4-BE49-F238E27FC236}">
                      <a16:creationId xmlns:a16="http://schemas.microsoft.com/office/drawing/2014/main" id="{7F94A8D8-3648-4BAE-B355-838EE43BEB6E}"/>
                    </a:ext>
                  </a:extLst>
                </p14:cNvPr>
                <p14:cNvContentPartPr/>
                <p14:nvPr/>
              </p14:nvContentPartPr>
              <p14:xfrm>
                <a:off x="9134335" y="158596"/>
                <a:ext cx="376920" cy="201960"/>
              </p14:xfrm>
            </p:contentPart>
          </mc:Choice>
          <mc:Fallback xmlns="">
            <p:pic>
              <p:nvPicPr>
                <p:cNvPr id="118" name="잉크 117">
                  <a:extLst>
                    <a:ext uri="{FF2B5EF4-FFF2-40B4-BE49-F238E27FC236}">
                      <a16:creationId xmlns:a16="http://schemas.microsoft.com/office/drawing/2014/main" id="{7F94A8D8-3648-4BAE-B355-838EE43BEB6E}"/>
                    </a:ext>
                  </a:extLst>
                </p:cNvPr>
                <p:cNvPicPr/>
                <p:nvPr/>
              </p:nvPicPr>
              <p:blipFill>
                <a:blip r:embed="rId186"/>
                <a:stretch>
                  <a:fillRect/>
                </a:stretch>
              </p:blipFill>
              <p:spPr>
                <a:xfrm>
                  <a:off x="9116695" y="140596"/>
                  <a:ext cx="412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9" name="잉크 118">
                  <a:extLst>
                    <a:ext uri="{FF2B5EF4-FFF2-40B4-BE49-F238E27FC236}">
                      <a16:creationId xmlns:a16="http://schemas.microsoft.com/office/drawing/2014/main" id="{4CA276E5-4F44-477C-ACBF-7A4A76784899}"/>
                    </a:ext>
                  </a:extLst>
                </p14:cNvPr>
                <p14:cNvContentPartPr/>
                <p14:nvPr/>
              </p14:nvContentPartPr>
              <p14:xfrm>
                <a:off x="9488215" y="188836"/>
                <a:ext cx="214200" cy="122400"/>
              </p14:xfrm>
            </p:contentPart>
          </mc:Choice>
          <mc:Fallback xmlns="">
            <p:pic>
              <p:nvPicPr>
                <p:cNvPr id="119" name="잉크 118">
                  <a:extLst>
                    <a:ext uri="{FF2B5EF4-FFF2-40B4-BE49-F238E27FC236}">
                      <a16:creationId xmlns:a16="http://schemas.microsoft.com/office/drawing/2014/main" id="{4CA276E5-4F44-477C-ACBF-7A4A76784899}"/>
                    </a:ext>
                  </a:extLst>
                </p:cNvPr>
                <p:cNvPicPr/>
                <p:nvPr/>
              </p:nvPicPr>
              <p:blipFill>
                <a:blip r:embed="rId188"/>
                <a:stretch>
                  <a:fillRect/>
                </a:stretch>
              </p:blipFill>
              <p:spPr>
                <a:xfrm>
                  <a:off x="9470575" y="171196"/>
                  <a:ext cx="249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잉크 119">
                  <a:extLst>
                    <a:ext uri="{FF2B5EF4-FFF2-40B4-BE49-F238E27FC236}">
                      <a16:creationId xmlns:a16="http://schemas.microsoft.com/office/drawing/2014/main" id="{9030913C-6251-4E37-85FF-0794679CC666}"/>
                    </a:ext>
                  </a:extLst>
                </p14:cNvPr>
                <p14:cNvContentPartPr/>
                <p14:nvPr/>
              </p14:nvContentPartPr>
              <p14:xfrm>
                <a:off x="9782335" y="147076"/>
                <a:ext cx="27000" cy="280800"/>
              </p14:xfrm>
            </p:contentPart>
          </mc:Choice>
          <mc:Fallback xmlns="">
            <p:pic>
              <p:nvPicPr>
                <p:cNvPr id="120" name="잉크 119">
                  <a:extLst>
                    <a:ext uri="{FF2B5EF4-FFF2-40B4-BE49-F238E27FC236}">
                      <a16:creationId xmlns:a16="http://schemas.microsoft.com/office/drawing/2014/main" id="{9030913C-6251-4E37-85FF-0794679CC666}"/>
                    </a:ext>
                  </a:extLst>
                </p:cNvPr>
                <p:cNvPicPr/>
                <p:nvPr/>
              </p:nvPicPr>
              <p:blipFill>
                <a:blip r:embed="rId190"/>
                <a:stretch>
                  <a:fillRect/>
                </a:stretch>
              </p:blipFill>
              <p:spPr>
                <a:xfrm>
                  <a:off x="9764695" y="129436"/>
                  <a:ext cx="626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잉크 121">
                  <a:extLst>
                    <a:ext uri="{FF2B5EF4-FFF2-40B4-BE49-F238E27FC236}">
                      <a16:creationId xmlns:a16="http://schemas.microsoft.com/office/drawing/2014/main" id="{8E181638-1E09-454C-9828-D6BBBB1DD981}"/>
                    </a:ext>
                  </a:extLst>
                </p14:cNvPr>
                <p14:cNvContentPartPr/>
                <p14:nvPr/>
              </p14:nvContentPartPr>
              <p14:xfrm>
                <a:off x="9844975" y="172276"/>
                <a:ext cx="288000" cy="276840"/>
              </p14:xfrm>
            </p:contentPart>
          </mc:Choice>
          <mc:Fallback xmlns="">
            <p:pic>
              <p:nvPicPr>
                <p:cNvPr id="122" name="잉크 121">
                  <a:extLst>
                    <a:ext uri="{FF2B5EF4-FFF2-40B4-BE49-F238E27FC236}">
                      <a16:creationId xmlns:a16="http://schemas.microsoft.com/office/drawing/2014/main" id="{8E181638-1E09-454C-9828-D6BBBB1DD981}"/>
                    </a:ext>
                  </a:extLst>
                </p:cNvPr>
                <p:cNvPicPr/>
                <p:nvPr/>
              </p:nvPicPr>
              <p:blipFill>
                <a:blip r:embed="rId192"/>
                <a:stretch>
                  <a:fillRect/>
                </a:stretch>
              </p:blipFill>
              <p:spPr>
                <a:xfrm>
                  <a:off x="9827335" y="154636"/>
                  <a:ext cx="323640" cy="312480"/>
                </a:xfrm>
                <a:prstGeom prst="rect">
                  <a:avLst/>
                </a:prstGeom>
              </p:spPr>
            </p:pic>
          </mc:Fallback>
        </mc:AlternateContent>
      </p:grpSp>
      <p:grpSp>
        <p:nvGrpSpPr>
          <p:cNvPr id="125" name="그룹 124">
            <a:extLst>
              <a:ext uri="{FF2B5EF4-FFF2-40B4-BE49-F238E27FC236}">
                <a16:creationId xmlns:a16="http://schemas.microsoft.com/office/drawing/2014/main" id="{5FDC9BFE-1E6D-4AB0-9F06-F66659199A50}"/>
              </a:ext>
            </a:extLst>
          </p:cNvPr>
          <p:cNvGrpSpPr/>
          <p:nvPr/>
        </p:nvGrpSpPr>
        <p:grpSpPr>
          <a:xfrm>
            <a:off x="9022735" y="649636"/>
            <a:ext cx="105120" cy="399960"/>
            <a:chOff x="9022735" y="649636"/>
            <a:chExt cx="105120" cy="399960"/>
          </a:xfrm>
        </p:grpSpPr>
        <mc:AlternateContent xmlns:mc="http://schemas.openxmlformats.org/markup-compatibility/2006" xmlns:p14="http://schemas.microsoft.com/office/powerpoint/2010/main">
          <mc:Choice Requires="p14">
            <p:contentPart p14:bwMode="auto" r:id="rId193">
              <p14:nvContentPartPr>
                <p14:cNvPr id="123" name="잉크 122">
                  <a:extLst>
                    <a:ext uri="{FF2B5EF4-FFF2-40B4-BE49-F238E27FC236}">
                      <a16:creationId xmlns:a16="http://schemas.microsoft.com/office/drawing/2014/main" id="{FECD83E4-7250-4B9F-B0F1-3DA3CAECFBB9}"/>
                    </a:ext>
                  </a:extLst>
                </p14:cNvPr>
                <p14:cNvContentPartPr/>
                <p14:nvPr/>
              </p14:nvContentPartPr>
              <p14:xfrm>
                <a:off x="9022735" y="649636"/>
                <a:ext cx="92880" cy="215640"/>
              </p14:xfrm>
            </p:contentPart>
          </mc:Choice>
          <mc:Fallback xmlns="">
            <p:pic>
              <p:nvPicPr>
                <p:cNvPr id="123" name="잉크 122">
                  <a:extLst>
                    <a:ext uri="{FF2B5EF4-FFF2-40B4-BE49-F238E27FC236}">
                      <a16:creationId xmlns:a16="http://schemas.microsoft.com/office/drawing/2014/main" id="{FECD83E4-7250-4B9F-B0F1-3DA3CAECFBB9}"/>
                    </a:ext>
                  </a:extLst>
                </p:cNvPr>
                <p:cNvPicPr/>
                <p:nvPr/>
              </p:nvPicPr>
              <p:blipFill>
                <a:blip r:embed="rId194"/>
                <a:stretch>
                  <a:fillRect/>
                </a:stretch>
              </p:blipFill>
              <p:spPr>
                <a:xfrm>
                  <a:off x="9005095" y="631636"/>
                  <a:ext cx="128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 name="잉크 123">
                  <a:extLst>
                    <a:ext uri="{FF2B5EF4-FFF2-40B4-BE49-F238E27FC236}">
                      <a16:creationId xmlns:a16="http://schemas.microsoft.com/office/drawing/2014/main" id="{E46349A7-851C-48FB-BC17-FECA833A651D}"/>
                    </a:ext>
                  </a:extLst>
                </p14:cNvPr>
                <p14:cNvContentPartPr/>
                <p14:nvPr/>
              </p14:nvContentPartPr>
              <p14:xfrm>
                <a:off x="9070615" y="962836"/>
                <a:ext cx="57240" cy="86760"/>
              </p14:xfrm>
            </p:contentPart>
          </mc:Choice>
          <mc:Fallback xmlns="">
            <p:pic>
              <p:nvPicPr>
                <p:cNvPr id="124" name="잉크 123">
                  <a:extLst>
                    <a:ext uri="{FF2B5EF4-FFF2-40B4-BE49-F238E27FC236}">
                      <a16:creationId xmlns:a16="http://schemas.microsoft.com/office/drawing/2014/main" id="{E46349A7-851C-48FB-BC17-FECA833A651D}"/>
                    </a:ext>
                  </a:extLst>
                </p:cNvPr>
                <p:cNvPicPr/>
                <p:nvPr/>
              </p:nvPicPr>
              <p:blipFill>
                <a:blip r:embed="rId196"/>
                <a:stretch>
                  <a:fillRect/>
                </a:stretch>
              </p:blipFill>
              <p:spPr>
                <a:xfrm>
                  <a:off x="9052975" y="945196"/>
                  <a:ext cx="9288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28" name="잉크 127">
                <a:extLst>
                  <a:ext uri="{FF2B5EF4-FFF2-40B4-BE49-F238E27FC236}">
                    <a16:creationId xmlns:a16="http://schemas.microsoft.com/office/drawing/2014/main" id="{65531A9B-5F60-4409-AA4E-27B9667AA68B}"/>
                  </a:ext>
                </a:extLst>
              </p14:cNvPr>
              <p14:cNvContentPartPr/>
              <p14:nvPr/>
            </p14:nvContentPartPr>
            <p14:xfrm>
              <a:off x="9191935" y="608956"/>
              <a:ext cx="34920" cy="119880"/>
            </p14:xfrm>
          </p:contentPart>
        </mc:Choice>
        <mc:Fallback xmlns="">
          <p:pic>
            <p:nvPicPr>
              <p:cNvPr id="128" name="잉크 127">
                <a:extLst>
                  <a:ext uri="{FF2B5EF4-FFF2-40B4-BE49-F238E27FC236}">
                    <a16:creationId xmlns:a16="http://schemas.microsoft.com/office/drawing/2014/main" id="{65531A9B-5F60-4409-AA4E-27B9667AA68B}"/>
                  </a:ext>
                </a:extLst>
              </p:cNvPr>
              <p:cNvPicPr/>
              <p:nvPr/>
            </p:nvPicPr>
            <p:blipFill>
              <a:blip r:embed="rId198"/>
              <a:stretch>
                <a:fillRect/>
              </a:stretch>
            </p:blipFill>
            <p:spPr>
              <a:xfrm>
                <a:off x="9173935" y="591316"/>
                <a:ext cx="70560" cy="155520"/>
              </a:xfrm>
              <a:prstGeom prst="rect">
                <a:avLst/>
              </a:prstGeom>
            </p:spPr>
          </p:pic>
        </mc:Fallback>
      </mc:AlternateContent>
      <p:grpSp>
        <p:nvGrpSpPr>
          <p:cNvPr id="130" name="그룹 129">
            <a:extLst>
              <a:ext uri="{FF2B5EF4-FFF2-40B4-BE49-F238E27FC236}">
                <a16:creationId xmlns:a16="http://schemas.microsoft.com/office/drawing/2014/main" id="{2611CBAD-4BEC-416A-85E9-27C32DD7A692}"/>
              </a:ext>
            </a:extLst>
          </p:cNvPr>
          <p:cNvGrpSpPr/>
          <p:nvPr/>
        </p:nvGrpSpPr>
        <p:grpSpPr>
          <a:xfrm>
            <a:off x="10420255" y="478276"/>
            <a:ext cx="323280" cy="571320"/>
            <a:chOff x="10420255" y="478276"/>
            <a:chExt cx="323280" cy="571320"/>
          </a:xfrm>
        </p:grpSpPr>
        <mc:AlternateContent xmlns:mc="http://schemas.openxmlformats.org/markup-compatibility/2006" xmlns:p14="http://schemas.microsoft.com/office/powerpoint/2010/main">
          <mc:Choice Requires="p14">
            <p:contentPart p14:bwMode="auto" r:id="rId199">
              <p14:nvContentPartPr>
                <p14:cNvPr id="127" name="잉크 126">
                  <a:extLst>
                    <a:ext uri="{FF2B5EF4-FFF2-40B4-BE49-F238E27FC236}">
                      <a16:creationId xmlns:a16="http://schemas.microsoft.com/office/drawing/2014/main" id="{A9E3AAF8-1C42-4027-8329-F5FC2D48BD93}"/>
                    </a:ext>
                  </a:extLst>
                </p14:cNvPr>
                <p14:cNvContentPartPr/>
                <p14:nvPr/>
              </p14:nvContentPartPr>
              <p14:xfrm>
                <a:off x="10420255" y="575116"/>
                <a:ext cx="124200" cy="474480"/>
              </p14:xfrm>
            </p:contentPart>
          </mc:Choice>
          <mc:Fallback xmlns="">
            <p:pic>
              <p:nvPicPr>
                <p:cNvPr id="127" name="잉크 126">
                  <a:extLst>
                    <a:ext uri="{FF2B5EF4-FFF2-40B4-BE49-F238E27FC236}">
                      <a16:creationId xmlns:a16="http://schemas.microsoft.com/office/drawing/2014/main" id="{A9E3AAF8-1C42-4027-8329-F5FC2D48BD93}"/>
                    </a:ext>
                  </a:extLst>
                </p:cNvPr>
                <p:cNvPicPr/>
                <p:nvPr/>
              </p:nvPicPr>
              <p:blipFill>
                <a:blip r:embed="rId200"/>
                <a:stretch>
                  <a:fillRect/>
                </a:stretch>
              </p:blipFill>
              <p:spPr>
                <a:xfrm>
                  <a:off x="10402255" y="557116"/>
                  <a:ext cx="15984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잉크 128">
                  <a:extLst>
                    <a:ext uri="{FF2B5EF4-FFF2-40B4-BE49-F238E27FC236}">
                      <a16:creationId xmlns:a16="http://schemas.microsoft.com/office/drawing/2014/main" id="{91C84E64-574E-4B40-B378-DDDAD6ADF2FD}"/>
                    </a:ext>
                  </a:extLst>
                </p14:cNvPr>
                <p14:cNvContentPartPr/>
                <p14:nvPr/>
              </p14:nvContentPartPr>
              <p14:xfrm>
                <a:off x="10622575" y="478276"/>
                <a:ext cx="120960" cy="121320"/>
              </p14:xfrm>
            </p:contentPart>
          </mc:Choice>
          <mc:Fallback xmlns="">
            <p:pic>
              <p:nvPicPr>
                <p:cNvPr id="129" name="잉크 128">
                  <a:extLst>
                    <a:ext uri="{FF2B5EF4-FFF2-40B4-BE49-F238E27FC236}">
                      <a16:creationId xmlns:a16="http://schemas.microsoft.com/office/drawing/2014/main" id="{91C84E64-574E-4B40-B378-DDDAD6ADF2FD}"/>
                    </a:ext>
                  </a:extLst>
                </p:cNvPr>
                <p:cNvPicPr/>
                <p:nvPr/>
              </p:nvPicPr>
              <p:blipFill>
                <a:blip r:embed="rId202"/>
                <a:stretch>
                  <a:fillRect/>
                </a:stretch>
              </p:blipFill>
              <p:spPr>
                <a:xfrm>
                  <a:off x="10604575" y="460276"/>
                  <a:ext cx="156600" cy="156960"/>
                </a:xfrm>
                <a:prstGeom prst="rect">
                  <a:avLst/>
                </a:prstGeom>
              </p:spPr>
            </p:pic>
          </mc:Fallback>
        </mc:AlternateContent>
      </p:grpSp>
      <p:grpSp>
        <p:nvGrpSpPr>
          <p:cNvPr id="136" name="그룹 135">
            <a:extLst>
              <a:ext uri="{FF2B5EF4-FFF2-40B4-BE49-F238E27FC236}">
                <a16:creationId xmlns:a16="http://schemas.microsoft.com/office/drawing/2014/main" id="{304825FE-8435-49F0-AE0B-96C667ADBC17}"/>
              </a:ext>
            </a:extLst>
          </p:cNvPr>
          <p:cNvGrpSpPr/>
          <p:nvPr/>
        </p:nvGrpSpPr>
        <p:grpSpPr>
          <a:xfrm>
            <a:off x="9824815" y="691756"/>
            <a:ext cx="223200" cy="219960"/>
            <a:chOff x="9824815" y="691756"/>
            <a:chExt cx="223200" cy="219960"/>
          </a:xfrm>
        </p:grpSpPr>
        <mc:AlternateContent xmlns:mc="http://schemas.openxmlformats.org/markup-compatibility/2006" xmlns:p14="http://schemas.microsoft.com/office/powerpoint/2010/main">
          <mc:Choice Requires="p14">
            <p:contentPart p14:bwMode="auto" r:id="rId203">
              <p14:nvContentPartPr>
                <p14:cNvPr id="131" name="잉크 130">
                  <a:extLst>
                    <a:ext uri="{FF2B5EF4-FFF2-40B4-BE49-F238E27FC236}">
                      <a16:creationId xmlns:a16="http://schemas.microsoft.com/office/drawing/2014/main" id="{65A55C99-C55B-49ED-9D58-72EC3820F03A}"/>
                    </a:ext>
                  </a:extLst>
                </p14:cNvPr>
                <p14:cNvContentPartPr/>
                <p14:nvPr/>
              </p14:nvContentPartPr>
              <p14:xfrm>
                <a:off x="9964135" y="691756"/>
                <a:ext cx="8280" cy="219960"/>
              </p14:xfrm>
            </p:contentPart>
          </mc:Choice>
          <mc:Fallback xmlns="">
            <p:pic>
              <p:nvPicPr>
                <p:cNvPr id="131" name="잉크 130">
                  <a:extLst>
                    <a:ext uri="{FF2B5EF4-FFF2-40B4-BE49-F238E27FC236}">
                      <a16:creationId xmlns:a16="http://schemas.microsoft.com/office/drawing/2014/main" id="{65A55C99-C55B-49ED-9D58-72EC3820F03A}"/>
                    </a:ext>
                  </a:extLst>
                </p:cNvPr>
                <p:cNvPicPr/>
                <p:nvPr/>
              </p:nvPicPr>
              <p:blipFill>
                <a:blip r:embed="rId204"/>
                <a:stretch>
                  <a:fillRect/>
                </a:stretch>
              </p:blipFill>
              <p:spPr>
                <a:xfrm>
                  <a:off x="9946135" y="674116"/>
                  <a:ext cx="43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2" name="잉크 131">
                  <a:extLst>
                    <a:ext uri="{FF2B5EF4-FFF2-40B4-BE49-F238E27FC236}">
                      <a16:creationId xmlns:a16="http://schemas.microsoft.com/office/drawing/2014/main" id="{B748FF04-0C41-4819-9085-D4859CC9487B}"/>
                    </a:ext>
                  </a:extLst>
                </p14:cNvPr>
                <p14:cNvContentPartPr/>
                <p14:nvPr/>
              </p14:nvContentPartPr>
              <p14:xfrm>
                <a:off x="9824815" y="803356"/>
                <a:ext cx="223200" cy="15480"/>
              </p14:xfrm>
            </p:contentPart>
          </mc:Choice>
          <mc:Fallback xmlns="">
            <p:pic>
              <p:nvPicPr>
                <p:cNvPr id="132" name="잉크 131">
                  <a:extLst>
                    <a:ext uri="{FF2B5EF4-FFF2-40B4-BE49-F238E27FC236}">
                      <a16:creationId xmlns:a16="http://schemas.microsoft.com/office/drawing/2014/main" id="{B748FF04-0C41-4819-9085-D4859CC9487B}"/>
                    </a:ext>
                  </a:extLst>
                </p:cNvPr>
                <p:cNvPicPr/>
                <p:nvPr/>
              </p:nvPicPr>
              <p:blipFill>
                <a:blip r:embed="rId206"/>
                <a:stretch>
                  <a:fillRect/>
                </a:stretch>
              </p:blipFill>
              <p:spPr>
                <a:xfrm>
                  <a:off x="9806815" y="785716"/>
                  <a:ext cx="258840" cy="51120"/>
                </a:xfrm>
                <a:prstGeom prst="rect">
                  <a:avLst/>
                </a:prstGeom>
              </p:spPr>
            </p:pic>
          </mc:Fallback>
        </mc:AlternateContent>
      </p:grpSp>
      <p:grpSp>
        <p:nvGrpSpPr>
          <p:cNvPr id="135" name="그룹 134">
            <a:extLst>
              <a:ext uri="{FF2B5EF4-FFF2-40B4-BE49-F238E27FC236}">
                <a16:creationId xmlns:a16="http://schemas.microsoft.com/office/drawing/2014/main" id="{78E1E8DC-205E-4F1F-AD2F-D0C7642BFFDD}"/>
              </a:ext>
            </a:extLst>
          </p:cNvPr>
          <p:cNvGrpSpPr/>
          <p:nvPr/>
        </p:nvGrpSpPr>
        <p:grpSpPr>
          <a:xfrm>
            <a:off x="11085895" y="694996"/>
            <a:ext cx="257760" cy="119520"/>
            <a:chOff x="11085895" y="694996"/>
            <a:chExt cx="257760" cy="119520"/>
          </a:xfrm>
        </p:grpSpPr>
        <mc:AlternateContent xmlns:mc="http://schemas.openxmlformats.org/markup-compatibility/2006" xmlns:p14="http://schemas.microsoft.com/office/powerpoint/2010/main">
          <mc:Choice Requires="p14">
            <p:contentPart p14:bwMode="auto" r:id="rId207">
              <p14:nvContentPartPr>
                <p14:cNvPr id="133" name="잉크 132">
                  <a:extLst>
                    <a:ext uri="{FF2B5EF4-FFF2-40B4-BE49-F238E27FC236}">
                      <a16:creationId xmlns:a16="http://schemas.microsoft.com/office/drawing/2014/main" id="{1150E358-7076-4A17-A067-0735A767921A}"/>
                    </a:ext>
                  </a:extLst>
                </p14:cNvPr>
                <p14:cNvContentPartPr/>
                <p14:nvPr/>
              </p14:nvContentPartPr>
              <p14:xfrm>
                <a:off x="11085895" y="694996"/>
                <a:ext cx="247680" cy="9720"/>
              </p14:xfrm>
            </p:contentPart>
          </mc:Choice>
          <mc:Fallback xmlns="">
            <p:pic>
              <p:nvPicPr>
                <p:cNvPr id="133" name="잉크 132">
                  <a:extLst>
                    <a:ext uri="{FF2B5EF4-FFF2-40B4-BE49-F238E27FC236}">
                      <a16:creationId xmlns:a16="http://schemas.microsoft.com/office/drawing/2014/main" id="{1150E358-7076-4A17-A067-0735A767921A}"/>
                    </a:ext>
                  </a:extLst>
                </p:cNvPr>
                <p:cNvPicPr/>
                <p:nvPr/>
              </p:nvPicPr>
              <p:blipFill>
                <a:blip r:embed="rId208"/>
                <a:stretch>
                  <a:fillRect/>
                </a:stretch>
              </p:blipFill>
              <p:spPr>
                <a:xfrm>
                  <a:off x="11068255" y="677356"/>
                  <a:ext cx="283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 name="잉크 133">
                  <a:extLst>
                    <a:ext uri="{FF2B5EF4-FFF2-40B4-BE49-F238E27FC236}">
                      <a16:creationId xmlns:a16="http://schemas.microsoft.com/office/drawing/2014/main" id="{E09CD82F-37CC-47A1-B3B7-F4BA79F3A32A}"/>
                    </a:ext>
                  </a:extLst>
                </p14:cNvPr>
                <p14:cNvContentPartPr/>
                <p14:nvPr/>
              </p14:nvContentPartPr>
              <p14:xfrm>
                <a:off x="11130895" y="799756"/>
                <a:ext cx="212760" cy="14760"/>
              </p14:xfrm>
            </p:contentPart>
          </mc:Choice>
          <mc:Fallback xmlns="">
            <p:pic>
              <p:nvPicPr>
                <p:cNvPr id="134" name="잉크 133">
                  <a:extLst>
                    <a:ext uri="{FF2B5EF4-FFF2-40B4-BE49-F238E27FC236}">
                      <a16:creationId xmlns:a16="http://schemas.microsoft.com/office/drawing/2014/main" id="{E09CD82F-37CC-47A1-B3B7-F4BA79F3A32A}"/>
                    </a:ext>
                  </a:extLst>
                </p:cNvPr>
                <p:cNvPicPr/>
                <p:nvPr/>
              </p:nvPicPr>
              <p:blipFill>
                <a:blip r:embed="rId210"/>
                <a:stretch>
                  <a:fillRect/>
                </a:stretch>
              </p:blipFill>
              <p:spPr>
                <a:xfrm>
                  <a:off x="11113255" y="782116"/>
                  <a:ext cx="248400" cy="5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37" name="잉크 136">
                <a:extLst>
                  <a:ext uri="{FF2B5EF4-FFF2-40B4-BE49-F238E27FC236}">
                    <a16:creationId xmlns:a16="http://schemas.microsoft.com/office/drawing/2014/main" id="{5AC56734-9BFE-4FB0-9C43-49DD727824FC}"/>
                  </a:ext>
                </a:extLst>
              </p14:cNvPr>
              <p14:cNvContentPartPr/>
              <p14:nvPr/>
            </p14:nvContentPartPr>
            <p14:xfrm>
              <a:off x="11715535" y="432916"/>
              <a:ext cx="156960" cy="631080"/>
            </p14:xfrm>
          </p:contentPart>
        </mc:Choice>
        <mc:Fallback xmlns="">
          <p:pic>
            <p:nvPicPr>
              <p:cNvPr id="137" name="잉크 136">
                <a:extLst>
                  <a:ext uri="{FF2B5EF4-FFF2-40B4-BE49-F238E27FC236}">
                    <a16:creationId xmlns:a16="http://schemas.microsoft.com/office/drawing/2014/main" id="{5AC56734-9BFE-4FB0-9C43-49DD727824FC}"/>
                  </a:ext>
                </a:extLst>
              </p:cNvPr>
              <p:cNvPicPr/>
              <p:nvPr/>
            </p:nvPicPr>
            <p:blipFill>
              <a:blip r:embed="rId212"/>
              <a:stretch>
                <a:fillRect/>
              </a:stretch>
            </p:blipFill>
            <p:spPr>
              <a:xfrm>
                <a:off x="11697895" y="415276"/>
                <a:ext cx="192600" cy="666720"/>
              </a:xfrm>
              <a:prstGeom prst="rect">
                <a:avLst/>
              </a:prstGeom>
            </p:spPr>
          </p:pic>
        </mc:Fallback>
      </mc:AlternateContent>
    </p:spTree>
    <p:extLst>
      <p:ext uri="{BB962C8B-B14F-4D97-AF65-F5344CB8AC3E}">
        <p14:creationId xmlns:p14="http://schemas.microsoft.com/office/powerpoint/2010/main" val="419373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12" name="모서리가 둥근 직사각형 11"/>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15" name="TextBox 14"/>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6" name="TextBox 15"/>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9" name="모서리가 둥근 직사각형 8"/>
          <p:cNvSpPr/>
          <p:nvPr/>
        </p:nvSpPr>
        <p:spPr>
          <a:xfrm>
            <a:off x="1112363" y="4730681"/>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85588" y="4808664"/>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model.compile</a:t>
            </a:r>
            <a:r>
              <a:rPr lang="en-US" altLang="ko-KR" sz="2800" dirty="0">
                <a:solidFill>
                  <a:schemeClr val="bg1"/>
                </a:solidFill>
                <a:latin typeface="Trebuchet MS" panose="020B0603020202020204" pitchFamily="34" charset="0"/>
                <a:ea typeface="한컴 윤고딕 230" panose="02020603020101020101" pitchFamily="18" charset="-127"/>
              </a:rPr>
              <a:t>(loss=‘</a:t>
            </a:r>
            <a:r>
              <a:rPr lang="en-US" altLang="ko-KR" sz="2800" dirty="0" err="1">
                <a:solidFill>
                  <a:schemeClr val="bg1"/>
                </a:solidFill>
                <a:latin typeface="Trebuchet MS" panose="020B0603020202020204" pitchFamily="34" charset="0"/>
                <a:ea typeface="한컴 윤고딕 230" panose="02020603020101020101" pitchFamily="18" charset="-127"/>
              </a:rPr>
              <a:t>mean_squared_error</a:t>
            </a:r>
            <a:r>
              <a:rPr lang="en-US" altLang="ko-KR" sz="2800" dirty="0">
                <a:solidFill>
                  <a:schemeClr val="bg1"/>
                </a:solidFill>
                <a:latin typeface="Trebuchet MS" panose="020B0603020202020204" pitchFamily="34" charset="0"/>
                <a:ea typeface="한컴 윤고딕 230" panose="02020603020101020101" pitchFamily="18" charset="-127"/>
              </a:rPr>
              <a:t>’, optimizer='</a:t>
            </a:r>
            <a:r>
              <a:rPr lang="en-US" altLang="ko-KR" sz="2800" dirty="0" err="1">
                <a:solidFill>
                  <a:schemeClr val="bg1"/>
                </a:solidFill>
                <a:latin typeface="Trebuchet MS" panose="020B0603020202020204" pitchFamily="34" charset="0"/>
                <a:ea typeface="한컴 윤고딕 230" panose="02020603020101020101" pitchFamily="18" charset="-127"/>
              </a:rPr>
              <a:t>adam</a:t>
            </a:r>
            <a:r>
              <a:rPr lang="en-US" altLang="ko-KR" sz="2800" dirty="0">
                <a:solidFill>
                  <a:schemeClr val="bg1"/>
                </a:solidFill>
                <a:latin typeface="Trebuchet MS" panose="020B0603020202020204" pitchFamily="34" charset="0"/>
                <a:ea typeface="한컴 윤고딕 230" panose="02020603020101020101" pitchFamily="18" charset="-127"/>
              </a:rPr>
              <a:t>')</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Tree>
    <p:extLst>
      <p:ext uri="{BB962C8B-B14F-4D97-AF65-F5344CB8AC3E}">
        <p14:creationId xmlns:p14="http://schemas.microsoft.com/office/powerpoint/2010/main" val="829991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12" name="모서리가 둥근 직사각형 11"/>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15" name="TextBox 14"/>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6" name="TextBox 15"/>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9" name="모서리가 둥근 직사각형 8"/>
          <p:cNvSpPr/>
          <p:nvPr/>
        </p:nvSpPr>
        <p:spPr>
          <a:xfrm>
            <a:off x="1112363" y="4730681"/>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85588" y="4808664"/>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rgbClr val="FFFF99"/>
                </a:solidFill>
                <a:latin typeface="Trebuchet MS" panose="020B0603020202020204" pitchFamily="34" charset="0"/>
                <a:ea typeface="한컴 윤고딕 230" panose="02020603020101020101" pitchFamily="18" charset="-127"/>
              </a:rPr>
              <a:t>compile</a:t>
            </a:r>
            <a:r>
              <a:rPr lang="en-US" altLang="ko-KR" sz="2800" dirty="0">
                <a:solidFill>
                  <a:schemeClr val="bg1"/>
                </a:solidFill>
                <a:latin typeface="Trebuchet MS" panose="020B0603020202020204" pitchFamily="34" charset="0"/>
                <a:ea typeface="한컴 윤고딕 230" panose="02020603020101020101" pitchFamily="18" charset="-127"/>
              </a:rPr>
              <a:t>(loss=‘</a:t>
            </a:r>
            <a:r>
              <a:rPr lang="en-US" altLang="ko-KR" sz="2800" dirty="0" err="1">
                <a:solidFill>
                  <a:schemeClr val="bg1"/>
                </a:solidFill>
                <a:latin typeface="Trebuchet MS" panose="020B0603020202020204" pitchFamily="34" charset="0"/>
                <a:ea typeface="한컴 윤고딕 230" panose="02020603020101020101" pitchFamily="18" charset="-127"/>
              </a:rPr>
              <a:t>mean_squared_error</a:t>
            </a:r>
            <a:r>
              <a:rPr lang="en-US" altLang="ko-KR" sz="2800" dirty="0">
                <a:solidFill>
                  <a:schemeClr val="bg1"/>
                </a:solidFill>
                <a:latin typeface="Trebuchet MS" panose="020B0603020202020204" pitchFamily="34" charset="0"/>
                <a:ea typeface="한컴 윤고딕 230" panose="02020603020101020101" pitchFamily="18" charset="-127"/>
              </a:rPr>
              <a:t>’, optimizer='</a:t>
            </a:r>
            <a:r>
              <a:rPr lang="en-US" altLang="ko-KR" sz="2800" dirty="0" err="1">
                <a:solidFill>
                  <a:schemeClr val="bg1"/>
                </a:solidFill>
                <a:latin typeface="Trebuchet MS" panose="020B0603020202020204" pitchFamily="34" charset="0"/>
                <a:ea typeface="한컴 윤고딕 230" panose="02020603020101020101" pitchFamily="18" charset="-127"/>
              </a:rPr>
              <a:t>adam</a:t>
            </a:r>
            <a:r>
              <a:rPr lang="en-US" altLang="ko-KR" sz="2800" dirty="0">
                <a:solidFill>
                  <a:schemeClr val="bg1"/>
                </a:solidFill>
                <a:latin typeface="Trebuchet MS" panose="020B0603020202020204" pitchFamily="34" charset="0"/>
                <a:ea typeface="한컴 윤고딕 230" panose="02020603020101020101" pitchFamily="18" charset="-127"/>
              </a:rPr>
              <a:t>')</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10" name="모서리가 둥근 직사각형 9"/>
          <p:cNvSpPr/>
          <p:nvPr/>
        </p:nvSpPr>
        <p:spPr>
          <a:xfrm>
            <a:off x="1112362" y="5873266"/>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285587" y="5951249"/>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rgbClr val="FFFF99"/>
                </a:solidFill>
                <a:latin typeface="Trebuchet MS" panose="020B0603020202020204" pitchFamily="34" charset="0"/>
                <a:ea typeface="한컴 윤고딕 230" panose="02020603020101020101" pitchFamily="18" charset="-127"/>
              </a:rPr>
              <a:t>fit</a:t>
            </a:r>
            <a:r>
              <a:rPr lang="en-US" altLang="ko-KR" sz="2800" dirty="0">
                <a:solidFill>
                  <a:schemeClr val="bg1"/>
                </a:solidFill>
                <a:latin typeface="Trebuchet MS" panose="020B0603020202020204" pitchFamily="34" charset="0"/>
                <a:ea typeface="한컴 윤고딕 230" panose="02020603020101020101" pitchFamily="18" charset="-127"/>
              </a:rPr>
              <a:t>(data, outcome, epochs=1000, </a:t>
            </a:r>
            <a:r>
              <a:rPr lang="en-US" altLang="ko-KR" sz="2800" dirty="0" err="1">
                <a:solidFill>
                  <a:schemeClr val="bg1"/>
                </a:solidFill>
                <a:latin typeface="Trebuchet MS" panose="020B0603020202020204" pitchFamily="34" charset="0"/>
                <a:ea typeface="한컴 윤고딕 230" panose="02020603020101020101" pitchFamily="18" charset="-127"/>
              </a:rPr>
              <a:t>batch_size</a:t>
            </a:r>
            <a:r>
              <a:rPr lang="en-US" altLang="ko-KR" sz="2800" dirty="0">
                <a:solidFill>
                  <a:schemeClr val="bg1"/>
                </a:solidFill>
                <a:latin typeface="Trebuchet MS" panose="020B0603020202020204" pitchFamily="34" charset="0"/>
                <a:ea typeface="한컴 윤고딕 230" panose="02020603020101020101" pitchFamily="18" charset="-127"/>
              </a:rPr>
              <a:t>=5)</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2" name="TextBox 1"/>
          <p:cNvSpPr txBox="1"/>
          <p:nvPr/>
        </p:nvSpPr>
        <p:spPr>
          <a:xfrm>
            <a:off x="10699295" y="5967768"/>
            <a:ext cx="832279" cy="523220"/>
          </a:xfrm>
          <a:prstGeom prst="rect">
            <a:avLst/>
          </a:prstGeom>
          <a:noFill/>
        </p:spPr>
        <p:txBody>
          <a:bodyPr wrap="none" rtlCol="0">
            <a:spAutoFit/>
          </a:bodyPr>
          <a:lstStyle/>
          <a:p>
            <a:r>
              <a:rPr lang="ko-KR" altLang="en-US" sz="2800" b="1">
                <a:solidFill>
                  <a:schemeClr val="accent4">
                    <a:lumMod val="60000"/>
                    <a:lumOff val="40000"/>
                  </a:schemeClr>
                </a:solidFill>
                <a:latin typeface="서울남산체 B" panose="02020503020101020101" pitchFamily="18" charset="-127"/>
                <a:ea typeface="서울남산체 B" panose="02020503020101020101" pitchFamily="18" charset="-127"/>
              </a:rPr>
              <a:t>학습</a:t>
            </a:r>
          </a:p>
        </p:txBody>
      </p:sp>
    </p:spTree>
    <p:extLst>
      <p:ext uri="{BB962C8B-B14F-4D97-AF65-F5344CB8AC3E}">
        <p14:creationId xmlns:p14="http://schemas.microsoft.com/office/powerpoint/2010/main" val="78503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12" name="모서리가 둥근 직사각형 11"/>
          <p:cNvSpPr/>
          <p:nvPr/>
        </p:nvSpPr>
        <p:spPr>
          <a:xfrm>
            <a:off x="1112362" y="1622537"/>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282046" y="1679144"/>
            <a:ext cx="8220173" cy="1077218"/>
          </a:xfrm>
          <a:prstGeom prst="rect">
            <a:avLst/>
          </a:prstGeom>
        </p:spPr>
        <p:txBody>
          <a:bodyPr wrap="square">
            <a:spAutoFit/>
          </a:bodyPr>
          <a:lstStyle/>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16" name="TextBox 15"/>
          <p:cNvSpPr txBox="1"/>
          <p:nvPr/>
        </p:nvSpPr>
        <p:spPr>
          <a:xfrm>
            <a:off x="8963884" y="1622537"/>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9" name="모서리가 둥근 직사각형 8"/>
          <p:cNvSpPr/>
          <p:nvPr/>
        </p:nvSpPr>
        <p:spPr>
          <a:xfrm>
            <a:off x="1112363" y="3167694"/>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85588" y="3245677"/>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rgbClr val="FFFF99"/>
                </a:solidFill>
                <a:latin typeface="Trebuchet MS" panose="020B0603020202020204" pitchFamily="34" charset="0"/>
                <a:ea typeface="한컴 윤고딕 230" panose="02020603020101020101" pitchFamily="18" charset="-127"/>
              </a:rPr>
              <a:t>compile</a:t>
            </a:r>
            <a:r>
              <a:rPr lang="en-US" altLang="ko-KR" sz="2800" dirty="0">
                <a:solidFill>
                  <a:schemeClr val="bg1"/>
                </a:solidFill>
                <a:latin typeface="Trebuchet MS" panose="020B0603020202020204" pitchFamily="34" charset="0"/>
                <a:ea typeface="한컴 윤고딕 230" panose="02020603020101020101" pitchFamily="18" charset="-127"/>
              </a:rPr>
              <a:t>(loss=‘</a:t>
            </a:r>
            <a:r>
              <a:rPr lang="en-US" altLang="ko-KR" sz="2800" dirty="0" err="1">
                <a:solidFill>
                  <a:schemeClr val="bg1"/>
                </a:solidFill>
                <a:latin typeface="Trebuchet MS" panose="020B0603020202020204" pitchFamily="34" charset="0"/>
                <a:ea typeface="한컴 윤고딕 230" panose="02020603020101020101" pitchFamily="18" charset="-127"/>
              </a:rPr>
              <a:t>mean_squared_error</a:t>
            </a:r>
            <a:r>
              <a:rPr lang="en-US" altLang="ko-KR" sz="2800" dirty="0">
                <a:solidFill>
                  <a:schemeClr val="bg1"/>
                </a:solidFill>
                <a:latin typeface="Trebuchet MS" panose="020B0603020202020204" pitchFamily="34" charset="0"/>
                <a:ea typeface="한컴 윤고딕 230" panose="02020603020101020101" pitchFamily="18" charset="-127"/>
              </a:rPr>
              <a:t>’, optimizer='</a:t>
            </a:r>
            <a:r>
              <a:rPr lang="en-US" altLang="ko-KR" sz="2800" dirty="0" err="1">
                <a:solidFill>
                  <a:schemeClr val="bg1"/>
                </a:solidFill>
                <a:latin typeface="Trebuchet MS" panose="020B0603020202020204" pitchFamily="34" charset="0"/>
                <a:ea typeface="한컴 윤고딕 230" panose="02020603020101020101" pitchFamily="18" charset="-127"/>
              </a:rPr>
              <a:t>adam</a:t>
            </a:r>
            <a:r>
              <a:rPr lang="en-US" altLang="ko-KR" sz="2800" dirty="0">
                <a:solidFill>
                  <a:schemeClr val="bg1"/>
                </a:solidFill>
                <a:latin typeface="Trebuchet MS" panose="020B0603020202020204" pitchFamily="34" charset="0"/>
                <a:ea typeface="한컴 윤고딕 230" panose="02020603020101020101" pitchFamily="18" charset="-127"/>
              </a:rPr>
              <a:t>')</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10" name="모서리가 둥근 직사각형 9"/>
          <p:cNvSpPr/>
          <p:nvPr/>
        </p:nvSpPr>
        <p:spPr>
          <a:xfrm>
            <a:off x="1112362" y="431027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285587" y="4388262"/>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rgbClr val="FFFF99"/>
                </a:solidFill>
                <a:latin typeface="Trebuchet MS" panose="020B0603020202020204" pitchFamily="34" charset="0"/>
                <a:ea typeface="한컴 윤고딕 230" panose="02020603020101020101" pitchFamily="18" charset="-127"/>
              </a:rPr>
              <a:t>fit</a:t>
            </a:r>
            <a:r>
              <a:rPr lang="en-US" altLang="ko-KR" sz="2800" dirty="0">
                <a:solidFill>
                  <a:schemeClr val="bg1"/>
                </a:solidFill>
                <a:latin typeface="Trebuchet MS" panose="020B0603020202020204" pitchFamily="34" charset="0"/>
                <a:ea typeface="한컴 윤고딕 230" panose="02020603020101020101" pitchFamily="18" charset="-127"/>
              </a:rPr>
              <a:t>(data, outcome, epochs=1000, </a:t>
            </a:r>
            <a:r>
              <a:rPr lang="en-US" altLang="ko-KR" sz="2800" dirty="0" err="1">
                <a:solidFill>
                  <a:schemeClr val="bg1"/>
                </a:solidFill>
                <a:latin typeface="Trebuchet MS" panose="020B0603020202020204" pitchFamily="34" charset="0"/>
                <a:ea typeface="한컴 윤고딕 230" panose="02020603020101020101" pitchFamily="18" charset="-127"/>
              </a:rPr>
              <a:t>batch_size</a:t>
            </a:r>
            <a:r>
              <a:rPr lang="en-US" altLang="ko-KR" sz="2800" dirty="0">
                <a:solidFill>
                  <a:schemeClr val="bg1"/>
                </a:solidFill>
                <a:latin typeface="Trebuchet MS" panose="020B0603020202020204" pitchFamily="34" charset="0"/>
                <a:ea typeface="한컴 윤고딕 230" panose="02020603020101020101" pitchFamily="18" charset="-127"/>
              </a:rPr>
              <a:t>=5)</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2" name="TextBox 1"/>
          <p:cNvSpPr txBox="1"/>
          <p:nvPr/>
        </p:nvSpPr>
        <p:spPr>
          <a:xfrm>
            <a:off x="10699295" y="4404781"/>
            <a:ext cx="832279" cy="523220"/>
          </a:xfrm>
          <a:prstGeom prst="rect">
            <a:avLst/>
          </a:prstGeom>
          <a:noFill/>
        </p:spPr>
        <p:txBody>
          <a:bodyPr wrap="none" rtlCol="0">
            <a:spAutoFit/>
          </a:bodyPr>
          <a:lstStyle/>
          <a:p>
            <a:r>
              <a:rPr lang="ko-KR" altLang="en-US" sz="2800" b="1">
                <a:solidFill>
                  <a:schemeClr val="accent4">
                    <a:lumMod val="60000"/>
                    <a:lumOff val="40000"/>
                  </a:schemeClr>
                </a:solidFill>
                <a:latin typeface="서울남산체 B" panose="02020503020101020101" pitchFamily="18" charset="-127"/>
                <a:ea typeface="서울남산체 B" panose="02020503020101020101" pitchFamily="18" charset="-127"/>
              </a:rPr>
              <a:t>학습</a:t>
            </a:r>
          </a:p>
        </p:txBody>
      </p:sp>
      <p:sp>
        <p:nvSpPr>
          <p:cNvPr id="18" name="모서리가 둥근 직사각형 17"/>
          <p:cNvSpPr/>
          <p:nvPr/>
        </p:nvSpPr>
        <p:spPr>
          <a:xfrm>
            <a:off x="1112362" y="5452864"/>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1285587" y="5530847"/>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chemeClr val="accent4">
                    <a:lumMod val="60000"/>
                    <a:lumOff val="40000"/>
                  </a:schemeClr>
                </a:solidFill>
                <a:latin typeface="Trebuchet MS" panose="020B0603020202020204" pitchFamily="34" charset="0"/>
                <a:ea typeface="한컴 윤고딕 230" panose="02020603020101020101" pitchFamily="18" charset="-127"/>
              </a:rPr>
              <a:t>predict</a:t>
            </a:r>
            <a:r>
              <a:rPr lang="en-US" altLang="ko-KR" sz="2800" dirty="0">
                <a:solidFill>
                  <a:schemeClr val="bg1"/>
                </a:solidFill>
                <a:latin typeface="Trebuchet MS" panose="020B0603020202020204" pitchFamily="34" charset="0"/>
                <a:ea typeface="한컴 윤고딕 230" panose="02020603020101020101" pitchFamily="18" charset="-127"/>
              </a:rPr>
              <a:t>([20])</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20" name="TextBox 19"/>
          <p:cNvSpPr txBox="1"/>
          <p:nvPr/>
        </p:nvSpPr>
        <p:spPr>
          <a:xfrm>
            <a:off x="10699295" y="5547366"/>
            <a:ext cx="845103" cy="523220"/>
          </a:xfrm>
          <a:prstGeom prst="rect">
            <a:avLst/>
          </a:prstGeom>
          <a:noFill/>
        </p:spPr>
        <p:txBody>
          <a:bodyPr wrap="none" rtlCol="0">
            <a:spAutoFit/>
          </a:bodyPr>
          <a:lstStyle/>
          <a:p>
            <a:r>
              <a:rPr lang="ko-KR" altLang="en-US" sz="2800" b="1" dirty="0">
                <a:solidFill>
                  <a:schemeClr val="accent4">
                    <a:lumMod val="60000"/>
                    <a:lumOff val="40000"/>
                  </a:schemeClr>
                </a:solidFill>
                <a:latin typeface="서울남산체 B" panose="02020503020101020101" pitchFamily="18" charset="-127"/>
                <a:ea typeface="서울남산체 B" panose="02020503020101020101" pitchFamily="18" charset="-127"/>
              </a:rPr>
              <a:t>예측</a:t>
            </a:r>
          </a:p>
        </p:txBody>
      </p:sp>
    </p:spTree>
    <p:extLst>
      <p:ext uri="{BB962C8B-B14F-4D97-AF65-F5344CB8AC3E}">
        <p14:creationId xmlns:p14="http://schemas.microsoft.com/office/powerpoint/2010/main" val="98090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3372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구성</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601995" y="1233695"/>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24" name="직사각형 23"/>
          <p:cNvSpPr/>
          <p:nvPr/>
        </p:nvSpPr>
        <p:spPr>
          <a:xfrm>
            <a:off x="771678" y="1275099"/>
            <a:ext cx="8220173" cy="1077218"/>
          </a:xfrm>
          <a:prstGeom prst="rect">
            <a:avLst/>
          </a:prstGeom>
        </p:spPr>
        <p:txBody>
          <a:bodyPr wrap="square">
            <a:spAutoFit/>
          </a:bodyPr>
          <a:lstStyle/>
          <a:p>
            <a:r>
              <a:rPr lang="ko-KR" altLang="en-US" sz="3200" dirty="0">
                <a:solidFill>
                  <a:schemeClr val="bg1"/>
                </a:solidFill>
                <a:latin typeface="서울남산체 B" panose="02020503020101020101" pitchFamily="18" charset="-127"/>
                <a:ea typeface="서울남산체 B" panose="02020503020101020101" pitchFamily="18" charset="-127"/>
              </a:rPr>
              <a:t>model = Sequential()</a:t>
            </a:r>
          </a:p>
          <a:p>
            <a:r>
              <a:rPr lang="ko-KR" altLang="en-US" sz="3200" dirty="0">
                <a:solidFill>
                  <a:schemeClr val="bg1"/>
                </a:solidFill>
                <a:latin typeface="서울남산체 B" panose="02020503020101020101" pitchFamily="18" charset="-127"/>
                <a:ea typeface="서울남산체 B" panose="02020503020101020101" pitchFamily="18" charset="-127"/>
              </a:rPr>
              <a:t>model.add(Dense(</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 input_dim=</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a:t>
            </a:r>
          </a:p>
        </p:txBody>
      </p:sp>
      <p:sp>
        <p:nvSpPr>
          <p:cNvPr id="25" name="TextBox 24"/>
          <p:cNvSpPr txBox="1"/>
          <p:nvPr/>
        </p:nvSpPr>
        <p:spPr>
          <a:xfrm>
            <a:off x="8453514" y="1275099"/>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11218136" cy="1261884"/>
          </a:xfrm>
          <a:prstGeom prst="rect">
            <a:avLst/>
          </a:prstGeom>
        </p:spPr>
        <p:txBody>
          <a:bodyPr wrap="none">
            <a:spAutoFit/>
          </a:bodyPr>
          <a:lstStyle/>
          <a:p>
            <a:r>
              <a:rPr lang="en-US" altLang="ko-KR" sz="3200" b="1" dirty="0">
                <a:latin typeface="서울남산체 B" panose="02020503020101020101" pitchFamily="18" charset="-127"/>
                <a:ea typeface="서울남산체 B" panose="02020503020101020101" pitchFamily="18" charset="-127"/>
              </a:rPr>
              <a:t>model = </a:t>
            </a:r>
            <a:r>
              <a:rPr lang="ko-KR" altLang="en-US" sz="3200" b="1" dirty="0">
                <a:solidFill>
                  <a:srgbClr val="C00000"/>
                </a:solidFill>
                <a:latin typeface="서울남산체 B" panose="02020503020101020101" pitchFamily="18" charset="-127"/>
                <a:ea typeface="서울남산체 B" panose="02020503020101020101" pitchFamily="18" charset="-127"/>
              </a:rPr>
              <a:t>Sequential</a:t>
            </a:r>
            <a:r>
              <a:rPr lang="en-US" altLang="ko-KR" sz="3200" b="1" dirty="0">
                <a:solidFill>
                  <a:srgbClr val="C00000"/>
                </a:solidFill>
                <a:latin typeface="서울남산체 B" panose="02020503020101020101" pitchFamily="18" charset="-127"/>
                <a:ea typeface="서울남산체 B" panose="02020503020101020101" pitchFamily="18" charset="-127"/>
              </a:rPr>
              <a:t>()</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a:t>
            </a:r>
            <a:r>
              <a:rPr lang="ko-KR" altLang="en-US" sz="2800" b="1" dirty="0" err="1">
                <a:solidFill>
                  <a:srgbClr val="C00000"/>
                </a:solidFill>
                <a:latin typeface="서울남산체 B" panose="02020503020101020101" pitchFamily="18" charset="-127"/>
                <a:ea typeface="서울남산체 B" panose="02020503020101020101" pitchFamily="18" charset="-127"/>
              </a:rPr>
              <a:t>딥러닝</a:t>
            </a:r>
            <a:r>
              <a:rPr lang="ko-KR" altLang="en-US" sz="2800" b="1" dirty="0">
                <a:solidFill>
                  <a:srgbClr val="C00000"/>
                </a:solidFill>
                <a:latin typeface="서울남산체 B" panose="02020503020101020101" pitchFamily="18" charset="-127"/>
                <a:ea typeface="서울남산체 B" panose="02020503020101020101" pitchFamily="18" charset="-127"/>
              </a:rPr>
              <a:t> 모델을 입력 단에서 부터 </a:t>
            </a:r>
            <a:r>
              <a:rPr lang="en-US" altLang="ko-KR" sz="2800" b="1" dirty="0">
                <a:solidFill>
                  <a:srgbClr val="C00000"/>
                </a:solidFill>
                <a:latin typeface="서울남산체 B" panose="02020503020101020101" pitchFamily="18" charset="-127"/>
                <a:ea typeface="서울남산체 B" panose="02020503020101020101" pitchFamily="18" charset="-127"/>
              </a:rPr>
              <a:t>“</a:t>
            </a:r>
            <a:r>
              <a:rPr lang="ko-KR" altLang="en-US" sz="2800" b="1" dirty="0">
                <a:solidFill>
                  <a:srgbClr val="00B0F0"/>
                </a:solidFill>
                <a:latin typeface="서울남산체 B" panose="02020503020101020101" pitchFamily="18" charset="-127"/>
                <a:ea typeface="서울남산체 B" panose="02020503020101020101" pitchFamily="18" charset="-127"/>
              </a:rPr>
              <a:t>순차적</a:t>
            </a:r>
            <a:r>
              <a:rPr lang="en-US" altLang="ko-KR" sz="2800" b="1" dirty="0">
                <a:solidFill>
                  <a:srgbClr val="C00000"/>
                </a:solidFill>
                <a:latin typeface="서울남산체 B" panose="02020503020101020101" pitchFamily="18" charset="-127"/>
                <a:ea typeface="서울남산체 B" panose="02020503020101020101" pitchFamily="18" charset="-127"/>
              </a:rPr>
              <a:t>”</a:t>
            </a:r>
            <a:r>
              <a:rPr lang="ko-KR" altLang="en-US" sz="2800" b="1" dirty="0">
                <a:solidFill>
                  <a:srgbClr val="C00000"/>
                </a:solidFill>
                <a:latin typeface="서울남산체 B" panose="02020503020101020101" pitchFamily="18" charset="-127"/>
                <a:ea typeface="서울남산체 B" panose="02020503020101020101" pitchFamily="18" charset="-127"/>
              </a:rPr>
              <a:t>으로 연결하여 구성함</a:t>
            </a:r>
            <a:r>
              <a:rPr lang="en-US" altLang="ko-KR" sz="2800" b="1" dirty="0">
                <a:solidFill>
                  <a:srgbClr val="C00000"/>
                </a:solidFill>
                <a:latin typeface="서울남산체 B" panose="02020503020101020101" pitchFamily="18" charset="-127"/>
                <a:ea typeface="서울남산체 B" panose="02020503020101020101" pitchFamily="18" charset="-127"/>
              </a:rPr>
              <a:t>!</a:t>
            </a:r>
            <a:endParaRPr lang="ko-KR" altLang="en-US" sz="1600" b="1" dirty="0">
              <a:solidFill>
                <a:srgbClr val="C00000"/>
              </a:solidFill>
              <a:latin typeface="서울남산체 B" panose="02020503020101020101" pitchFamily="18" charset="-127"/>
              <a:ea typeface="서울남산체 B" panose="02020503020101020101" pitchFamily="18" charset="-127"/>
            </a:endParaRPr>
          </a:p>
        </p:txBody>
      </p:sp>
      <p:sp>
        <p:nvSpPr>
          <p:cNvPr id="2" name="직사각형 1"/>
          <p:cNvSpPr/>
          <p:nvPr/>
        </p:nvSpPr>
        <p:spPr>
          <a:xfrm>
            <a:off x="601995" y="5700456"/>
            <a:ext cx="6921318" cy="1015663"/>
          </a:xfrm>
          <a:prstGeom prst="rect">
            <a:avLst/>
          </a:prstGeom>
        </p:spPr>
        <p:txBody>
          <a:bodyPr wrap="none">
            <a:spAutoFit/>
          </a:bodyPr>
          <a:lstStyle/>
          <a:p>
            <a:r>
              <a:rPr lang="ko-KR" altLang="en-US" sz="2000" b="1" dirty="0">
                <a:latin typeface="서울남산체 B" panose="02020503020101020101" pitchFamily="18" charset="-127"/>
                <a:ea typeface="서울남산체 B" panose="02020503020101020101" pitchFamily="18" charset="-127"/>
              </a:rPr>
              <a:t>참조</a:t>
            </a:r>
            <a:endParaRPr lang="en-US" altLang="ko-KR" sz="2000" b="1" dirty="0">
              <a:latin typeface="서울남산체 B" panose="02020503020101020101" pitchFamily="18" charset="-127"/>
              <a:ea typeface="서울남산체 B" panose="02020503020101020101" pitchFamily="18" charset="-127"/>
              <a:hlinkClick r:id="rId2"/>
            </a:endParaRP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3"/>
              </a:rPr>
              <a:t>https://keras.io/layers/core/</a:t>
            </a:r>
            <a:r>
              <a:rPr lang="en-US" altLang="ko-KR" sz="2000" b="1" dirty="0">
                <a:latin typeface="서울남산체 B" panose="02020503020101020101" pitchFamily="18" charset="-127"/>
                <a:ea typeface="서울남산체 B" panose="02020503020101020101" pitchFamily="18" charset="-127"/>
              </a:rPr>
              <a:t> </a:t>
            </a: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2"/>
              </a:rPr>
              <a:t>https://tykimos.github.io/2017/01/27/MLP_Layer_Talk/</a:t>
            </a:r>
            <a:endParaRPr lang="ko-KR" altLang="en-US" sz="2000" b="1"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60242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085" y="5642484"/>
            <a:ext cx="2556112" cy="108634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060457" y="738068"/>
            <a:ext cx="6564618" cy="923330"/>
          </a:xfrm>
          <a:prstGeom prst="rect">
            <a:avLst/>
          </a:prstGeom>
        </p:spPr>
        <p:txBody>
          <a:bodyPr wrap="none">
            <a:spAutoFit/>
          </a:bodyPr>
          <a:lstStyle/>
          <a:p>
            <a:r>
              <a:rPr lang="ko-KR" altLang="en-US" sz="5400" b="1" dirty="0">
                <a:solidFill>
                  <a:schemeClr val="accent5"/>
                </a:solidFill>
                <a:latin typeface="서울남산체 B" panose="02020503020101020101" pitchFamily="18" charset="-127"/>
                <a:ea typeface="서울남산체 B" panose="02020503020101020101" pitchFamily="18" charset="-127"/>
              </a:rPr>
              <a:t>인공지능 정의</a:t>
            </a:r>
            <a:r>
              <a:rPr lang="en-US" altLang="ko-KR" sz="5400" b="1" dirty="0">
                <a:solidFill>
                  <a:schemeClr val="accent5"/>
                </a:solidFill>
                <a:latin typeface="서울남산체 B" panose="02020503020101020101" pitchFamily="18" charset="-127"/>
                <a:ea typeface="서울남산체 B" panose="02020503020101020101" pitchFamily="18" charset="-127"/>
              </a:rPr>
              <a:t>/</a:t>
            </a:r>
            <a:r>
              <a:rPr lang="ko-KR" altLang="en-US" sz="5400" b="1" dirty="0">
                <a:solidFill>
                  <a:schemeClr val="accent5"/>
                </a:solidFill>
                <a:latin typeface="서울남산체 B" panose="02020503020101020101" pitchFamily="18" charset="-127"/>
                <a:ea typeface="서울남산체 B" panose="02020503020101020101" pitchFamily="18" charset="-127"/>
              </a:rPr>
              <a:t>역사</a:t>
            </a:r>
            <a:endParaRPr lang="ko-KR" altLang="en-US" sz="5400" dirty="0">
              <a:latin typeface="서울남산체 B" panose="02020503020101020101" pitchFamily="18" charset="-127"/>
              <a:ea typeface="서울남산체 B" panose="02020503020101020101" pitchFamily="18" charset="-127"/>
            </a:endParaRPr>
          </a:p>
        </p:txBody>
      </p:sp>
      <p:sp>
        <p:nvSpPr>
          <p:cNvPr id="3" name="직사각형 2"/>
          <p:cNvSpPr/>
          <p:nvPr/>
        </p:nvSpPr>
        <p:spPr>
          <a:xfrm>
            <a:off x="2338311" y="1894831"/>
            <a:ext cx="3993401" cy="923330"/>
          </a:xfrm>
          <a:prstGeom prst="rect">
            <a:avLst/>
          </a:prstGeom>
        </p:spPr>
        <p:txBody>
          <a:bodyPr wrap="none">
            <a:spAutoFit/>
          </a:bodyPr>
          <a:lstStyle/>
          <a:p>
            <a:r>
              <a:rPr lang="ko-KR" altLang="en-US" sz="5400" b="1" dirty="0" err="1">
                <a:solidFill>
                  <a:schemeClr val="accent5"/>
                </a:solidFill>
                <a:latin typeface="서울남산체 B" panose="02020503020101020101" pitchFamily="18" charset="-127"/>
                <a:ea typeface="서울남산체 B" panose="02020503020101020101" pitchFamily="18" charset="-127"/>
              </a:rPr>
              <a:t>딥러닝</a:t>
            </a:r>
            <a:r>
              <a:rPr lang="ko-KR" altLang="en-US" sz="5400" b="1" dirty="0">
                <a:solidFill>
                  <a:schemeClr val="accent5"/>
                </a:solidFill>
                <a:latin typeface="서울남산체 B" panose="02020503020101020101" pitchFamily="18" charset="-127"/>
                <a:ea typeface="서울남산체 B" panose="02020503020101020101" pitchFamily="18" charset="-127"/>
              </a:rPr>
              <a:t> 기초</a:t>
            </a:r>
            <a:endParaRPr lang="ko-KR" altLang="en-US" sz="5400" dirty="0">
              <a:latin typeface="서울남산체 B" panose="02020503020101020101" pitchFamily="18" charset="-127"/>
              <a:ea typeface="서울남산체 B" panose="02020503020101020101" pitchFamily="18" charset="-127"/>
            </a:endParaRPr>
          </a:p>
        </p:txBody>
      </p:sp>
      <p:sp>
        <p:nvSpPr>
          <p:cNvPr id="5" name="굽은 화살표 4"/>
          <p:cNvSpPr/>
          <p:nvPr/>
        </p:nvSpPr>
        <p:spPr>
          <a:xfrm flipV="1">
            <a:off x="1689382" y="1661398"/>
            <a:ext cx="648929" cy="842170"/>
          </a:xfrm>
          <a:prstGeom prst="ben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서울남산체 B" panose="02020503020101020101" pitchFamily="18" charset="-127"/>
              <a:ea typeface="서울남산체 B" panose="02020503020101020101" pitchFamily="18" charset="-127"/>
            </a:endParaRPr>
          </a:p>
        </p:txBody>
      </p:sp>
      <p:sp>
        <p:nvSpPr>
          <p:cNvPr id="6" name="굽은 화살표 5"/>
          <p:cNvSpPr/>
          <p:nvPr/>
        </p:nvSpPr>
        <p:spPr>
          <a:xfrm flipV="1">
            <a:off x="2608698" y="2780454"/>
            <a:ext cx="648929" cy="842170"/>
          </a:xfrm>
          <a:prstGeom prst="ben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3257627" y="3013887"/>
            <a:ext cx="2466766" cy="923330"/>
          </a:xfrm>
          <a:prstGeom prst="rect">
            <a:avLst/>
          </a:prstGeom>
        </p:spPr>
        <p:txBody>
          <a:bodyPr wrap="none">
            <a:spAutoFit/>
          </a:bodyPr>
          <a:lstStyle/>
          <a:p>
            <a:r>
              <a:rPr lang="en-US" altLang="ko-KR" sz="5400" b="1" dirty="0" err="1">
                <a:solidFill>
                  <a:schemeClr val="accent5"/>
                </a:solidFill>
                <a:latin typeface="서울남산체 B" panose="02020503020101020101" pitchFamily="18" charset="-127"/>
                <a:ea typeface="서울남산체 B" panose="02020503020101020101" pitchFamily="18" charset="-127"/>
              </a:rPr>
              <a:t>Keras</a:t>
            </a:r>
            <a:r>
              <a:rPr lang="en-US" altLang="ko-KR" sz="5400" b="1" dirty="0">
                <a:solidFill>
                  <a:schemeClr val="accent5"/>
                </a:solidFill>
                <a:latin typeface="서울남산체 B" panose="02020503020101020101" pitchFamily="18" charset="-127"/>
                <a:ea typeface="서울남산체 B" panose="02020503020101020101" pitchFamily="18" charset="-127"/>
              </a:rPr>
              <a:t> ?</a:t>
            </a:r>
            <a:endParaRPr lang="ko-KR" altLang="en-US" sz="5400" dirty="0">
              <a:latin typeface="서울남산체 B" panose="02020503020101020101" pitchFamily="18" charset="-127"/>
              <a:ea typeface="서울남산체 B" panose="02020503020101020101" pitchFamily="18" charset="-127"/>
            </a:endParaRPr>
          </a:p>
        </p:txBody>
      </p:sp>
      <p:sp>
        <p:nvSpPr>
          <p:cNvPr id="8" name="직사각형 7"/>
          <p:cNvSpPr/>
          <p:nvPr/>
        </p:nvSpPr>
        <p:spPr>
          <a:xfrm>
            <a:off x="4158406" y="4106228"/>
            <a:ext cx="6127896" cy="769441"/>
          </a:xfrm>
          <a:prstGeom prst="rect">
            <a:avLst/>
          </a:prstGeom>
        </p:spPr>
        <p:txBody>
          <a:bodyPr wrap="none">
            <a:spAutoFit/>
          </a:bodyPr>
          <a:lstStyle/>
          <a:p>
            <a:r>
              <a:rPr lang="en-US" altLang="ko-KR" sz="4400" b="1" dirty="0" err="1">
                <a:solidFill>
                  <a:srgbClr val="00B0F0"/>
                </a:solidFill>
                <a:latin typeface="서울남산체 B" panose="02020503020101020101" pitchFamily="18" charset="-127"/>
                <a:ea typeface="서울남산체 B" panose="02020503020101020101" pitchFamily="18" charset="-127"/>
              </a:rPr>
              <a:t>Keras</a:t>
            </a:r>
            <a:r>
              <a:rPr lang="ko-KR" altLang="en-US" sz="4400" b="1" dirty="0">
                <a:solidFill>
                  <a:srgbClr val="00B0F0"/>
                </a:solidFill>
                <a:latin typeface="서울남산체 B" panose="02020503020101020101" pitchFamily="18" charset="-127"/>
                <a:ea typeface="서울남산체 B" panose="02020503020101020101" pitchFamily="18" charset="-127"/>
              </a:rPr>
              <a:t>로 데이터 분석하기</a:t>
            </a:r>
            <a:r>
              <a:rPr lang="en-US" altLang="ko-KR" sz="4400" b="1" dirty="0">
                <a:solidFill>
                  <a:srgbClr val="00B0F0"/>
                </a:solidFill>
                <a:latin typeface="서울남산체 B" panose="02020503020101020101" pitchFamily="18" charset="-127"/>
                <a:ea typeface="서울남산체 B" panose="02020503020101020101" pitchFamily="18" charset="-127"/>
              </a:rPr>
              <a:t>!</a:t>
            </a:r>
            <a:endParaRPr lang="ko-KR" altLang="en-US" sz="4400" dirty="0">
              <a:solidFill>
                <a:srgbClr val="00B0F0"/>
              </a:solidFill>
              <a:latin typeface="서울남산체 B" panose="02020503020101020101" pitchFamily="18" charset="-127"/>
              <a:ea typeface="서울남산체 B" panose="02020503020101020101" pitchFamily="18" charset="-127"/>
            </a:endParaRPr>
          </a:p>
        </p:txBody>
      </p:sp>
      <p:sp>
        <p:nvSpPr>
          <p:cNvPr id="10" name="굽은 화살표 9"/>
          <p:cNvSpPr/>
          <p:nvPr/>
        </p:nvSpPr>
        <p:spPr>
          <a:xfrm flipV="1">
            <a:off x="3565722" y="3861803"/>
            <a:ext cx="648929" cy="842170"/>
          </a:xfrm>
          <a:prstGeom prst="ben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서울남산체 B" panose="02020503020101020101" pitchFamily="18" charset="-127"/>
              <a:ea typeface="서울남산체 B" panose="02020503020101020101" pitchFamily="18" charset="-127"/>
            </a:endParaRPr>
          </a:p>
        </p:txBody>
      </p:sp>
      <p:sp>
        <p:nvSpPr>
          <p:cNvPr id="9" name="직사각형 8"/>
          <p:cNvSpPr/>
          <p:nvPr/>
        </p:nvSpPr>
        <p:spPr>
          <a:xfrm>
            <a:off x="4158406" y="4951904"/>
            <a:ext cx="5997155" cy="769441"/>
          </a:xfrm>
          <a:prstGeom prst="rect">
            <a:avLst/>
          </a:prstGeom>
        </p:spPr>
        <p:txBody>
          <a:bodyPr wrap="none">
            <a:spAutoFit/>
          </a:bodyPr>
          <a:lstStyle/>
          <a:p>
            <a:r>
              <a:rPr lang="en-US" altLang="ko-KR" sz="4400" b="1" dirty="0" err="1">
                <a:solidFill>
                  <a:srgbClr val="00B0F0"/>
                </a:solidFill>
                <a:latin typeface="서울남산체 B" panose="02020503020101020101" pitchFamily="18" charset="-127"/>
                <a:ea typeface="서울남산체 B" panose="02020503020101020101" pitchFamily="18" charset="-127"/>
              </a:rPr>
              <a:t>Keras</a:t>
            </a:r>
            <a:r>
              <a:rPr lang="ko-KR" altLang="en-US" sz="4400" b="1" dirty="0">
                <a:solidFill>
                  <a:srgbClr val="00B0F0"/>
                </a:solidFill>
                <a:latin typeface="서울남산체 B" panose="02020503020101020101" pitchFamily="18" charset="-127"/>
                <a:ea typeface="서울남산체 B" panose="02020503020101020101" pitchFamily="18" charset="-127"/>
              </a:rPr>
              <a:t>로 이미지 인식하기</a:t>
            </a:r>
            <a:r>
              <a:rPr lang="en-US" altLang="ko-KR" sz="4400" b="1" dirty="0">
                <a:solidFill>
                  <a:srgbClr val="00B0F0"/>
                </a:solidFill>
                <a:latin typeface="서울남산체 B" panose="02020503020101020101" pitchFamily="18" charset="-127"/>
                <a:ea typeface="서울남산체 B" panose="02020503020101020101" pitchFamily="18" charset="-127"/>
              </a:rPr>
              <a:t>!</a:t>
            </a:r>
            <a:endParaRPr lang="ko-KR" altLang="en-US" sz="4400" dirty="0">
              <a:solidFill>
                <a:srgbClr val="00B0F0"/>
              </a:solidFill>
              <a:latin typeface="서울남산체 B" panose="02020503020101020101" pitchFamily="18" charset="-127"/>
              <a:ea typeface="서울남산체 B" panose="02020503020101020101" pitchFamily="18" charset="-127"/>
            </a:endParaRPr>
          </a:p>
        </p:txBody>
      </p:sp>
      <p:sp>
        <p:nvSpPr>
          <p:cNvPr id="11" name="굽은 화살표 10"/>
          <p:cNvSpPr/>
          <p:nvPr/>
        </p:nvSpPr>
        <p:spPr>
          <a:xfrm flipV="1">
            <a:off x="3565722" y="4707479"/>
            <a:ext cx="648929" cy="842170"/>
          </a:xfrm>
          <a:prstGeom prst="ben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서울남산체 B" panose="02020503020101020101" pitchFamily="18" charset="-127"/>
              <a:ea typeface="서울남산체 B" panose="02020503020101020101" pitchFamily="18" charset="-127"/>
            </a:endParaRPr>
          </a:p>
        </p:txBody>
      </p:sp>
      <p:sp>
        <p:nvSpPr>
          <p:cNvPr id="4" name="TextBox 3"/>
          <p:cNvSpPr txBox="1"/>
          <p:nvPr/>
        </p:nvSpPr>
        <p:spPr>
          <a:xfrm rot="20799716">
            <a:off x="7578100" y="2923914"/>
            <a:ext cx="3825086" cy="830997"/>
          </a:xfrm>
          <a:prstGeom prst="rect">
            <a:avLst/>
          </a:prstGeom>
          <a:noFill/>
        </p:spPr>
        <p:txBody>
          <a:bodyPr wrap="none" rtlCol="0">
            <a:spAutoFit/>
          </a:bodyPr>
          <a:lstStyle/>
          <a:p>
            <a:r>
              <a:rPr lang="en-US" altLang="ko-KR" sz="4800" b="1" dirty="0">
                <a:solidFill>
                  <a:schemeClr val="accent6">
                    <a:lumMod val="60000"/>
                    <a:lumOff val="40000"/>
                  </a:schemeClr>
                </a:solidFill>
                <a:latin typeface="서울남산체 B" panose="02020503020101020101" pitchFamily="18" charset="-127"/>
                <a:ea typeface="서울남산체 B" panose="02020503020101020101" pitchFamily="18" charset="-127"/>
                <a:cs typeface="BrowalliaUPC" panose="020B0604020202020204" pitchFamily="34" charset="-34"/>
              </a:rPr>
              <a:t>import </a:t>
            </a:r>
            <a:r>
              <a:rPr lang="en-US" altLang="ko-KR" sz="4800" b="1" dirty="0" err="1">
                <a:solidFill>
                  <a:schemeClr val="bg1">
                    <a:lumMod val="65000"/>
                  </a:schemeClr>
                </a:solidFill>
                <a:latin typeface="서울남산체 B" panose="02020503020101020101" pitchFamily="18" charset="-127"/>
                <a:ea typeface="서울남산체 B" panose="02020503020101020101" pitchFamily="18" charset="-127"/>
                <a:cs typeface="BrowalliaUPC" panose="020B0604020202020204" pitchFamily="34" charset="-34"/>
              </a:rPr>
              <a:t>keras</a:t>
            </a:r>
            <a:endParaRPr lang="ko-KR" altLang="en-US" sz="4800" b="1" dirty="0">
              <a:solidFill>
                <a:schemeClr val="bg1">
                  <a:lumMod val="65000"/>
                </a:schemeClr>
              </a:solidFill>
              <a:latin typeface="서울남산체 B" panose="02020503020101020101" pitchFamily="18" charset="-127"/>
              <a:ea typeface="서울남산체 B" panose="02020503020101020101" pitchFamily="18" charset="-127"/>
              <a:cs typeface="BrowalliaUPC" panose="020B0604020202020204" pitchFamily="34" charset="-34"/>
            </a:endParaRPr>
          </a:p>
        </p:txBody>
      </p:sp>
      <p:pic>
        <p:nvPicPr>
          <p:cNvPr id="1030" name="Picture 6" descr="ì¸ê³µì§ë¥ì ëí ì´ë¯¸ì§ ê²ìê²°ê³¼"/>
          <p:cNvPicPr>
            <a:picLocks noChangeAspect="1" noChangeArrowheads="1"/>
          </p:cNvPicPr>
          <p:nvPr/>
        </p:nvPicPr>
        <p:blipFill rotWithShape="1">
          <a:blip r:embed="rId3">
            <a:clrChange>
              <a:clrFrom>
                <a:srgbClr val="FFFDFF"/>
              </a:clrFrom>
              <a:clrTo>
                <a:srgbClr val="FFFD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r="52614"/>
          <a:stretch/>
        </p:blipFill>
        <p:spPr bwMode="auto">
          <a:xfrm flipH="1">
            <a:off x="10825" y="792353"/>
            <a:ext cx="1395751" cy="37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40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3372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구성</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601995" y="1233695"/>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24" name="직사각형 23"/>
          <p:cNvSpPr/>
          <p:nvPr/>
        </p:nvSpPr>
        <p:spPr>
          <a:xfrm>
            <a:off x="771678" y="1275099"/>
            <a:ext cx="8220173" cy="1077218"/>
          </a:xfrm>
          <a:prstGeom prst="rect">
            <a:avLst/>
          </a:prstGeom>
        </p:spPr>
        <p:txBody>
          <a:bodyPr wrap="square">
            <a:spAutoFit/>
          </a:bodyPr>
          <a:lstStyle/>
          <a:p>
            <a:r>
              <a:rPr lang="ko-KR" altLang="en-US" sz="3200" dirty="0">
                <a:solidFill>
                  <a:schemeClr val="bg1"/>
                </a:solidFill>
                <a:latin typeface="서울남산체 B" panose="02020503020101020101" pitchFamily="18" charset="-127"/>
                <a:ea typeface="서울남산체 B" panose="02020503020101020101" pitchFamily="18" charset="-127"/>
              </a:rPr>
              <a:t>model = Sequential()</a:t>
            </a:r>
          </a:p>
          <a:p>
            <a:r>
              <a:rPr lang="ko-KR" altLang="en-US" sz="3200" dirty="0">
                <a:solidFill>
                  <a:schemeClr val="bg1"/>
                </a:solidFill>
                <a:latin typeface="서울남산체 B" panose="02020503020101020101" pitchFamily="18" charset="-127"/>
                <a:ea typeface="서울남산체 B" panose="02020503020101020101" pitchFamily="18" charset="-127"/>
              </a:rPr>
              <a:t>model.add(Dense(</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 input_dim=</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a:t>
            </a:r>
          </a:p>
        </p:txBody>
      </p:sp>
      <p:sp>
        <p:nvSpPr>
          <p:cNvPr id="25" name="TextBox 24"/>
          <p:cNvSpPr txBox="1"/>
          <p:nvPr/>
        </p:nvSpPr>
        <p:spPr>
          <a:xfrm>
            <a:off x="8453514" y="1275099"/>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10139314" cy="1261884"/>
          </a:xfrm>
          <a:prstGeom prst="rect">
            <a:avLst/>
          </a:prstGeom>
        </p:spPr>
        <p:txBody>
          <a:bodyPr wrap="none">
            <a:spAutoFit/>
          </a:bodyPr>
          <a:lstStyle/>
          <a:p>
            <a:r>
              <a:rPr lang="en-US" altLang="ko-KR" sz="3200" b="1" dirty="0" err="1">
                <a:solidFill>
                  <a:srgbClr val="C00000"/>
                </a:solidFill>
                <a:latin typeface="서울남산체 B" panose="02020503020101020101" pitchFamily="18" charset="-127"/>
                <a:ea typeface="서울남산체 B" panose="02020503020101020101" pitchFamily="18" charset="-127"/>
              </a:rPr>
              <a:t>model.add</a:t>
            </a:r>
            <a:r>
              <a:rPr lang="en-US" altLang="ko-KR" sz="3200" b="1" dirty="0">
                <a:latin typeface="서울남산체 B" panose="02020503020101020101" pitchFamily="18" charset="-127"/>
                <a:ea typeface="서울남산체 B" panose="02020503020101020101" pitchFamily="18" charset="-127"/>
              </a:rPr>
              <a:t>( Dense(1, </a:t>
            </a:r>
            <a:r>
              <a:rPr lang="en-US" altLang="ko-KR" sz="3200" b="1" dirty="0" err="1">
                <a:latin typeface="서울남산체 B" panose="02020503020101020101" pitchFamily="18" charset="-127"/>
                <a:ea typeface="서울남산체 B" panose="02020503020101020101" pitchFamily="18" charset="-127"/>
              </a:rPr>
              <a:t>input_dim</a:t>
            </a:r>
            <a:r>
              <a:rPr lang="en-US" altLang="ko-KR" sz="3200" b="1" dirty="0">
                <a:latin typeface="서울남산체 B" panose="02020503020101020101" pitchFamily="18" charset="-127"/>
                <a:ea typeface="서울남산체 B" panose="02020503020101020101" pitchFamily="18" charset="-127"/>
              </a:rPr>
              <a:t>=1))</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a:t>
            </a:r>
            <a:r>
              <a:rPr lang="ko-KR" altLang="en-US" sz="2800" b="1" dirty="0" err="1">
                <a:solidFill>
                  <a:srgbClr val="C00000"/>
                </a:solidFill>
                <a:latin typeface="서울남산체 B" panose="02020503020101020101" pitchFamily="18" charset="-127"/>
                <a:ea typeface="서울남산체 B" panose="02020503020101020101" pitchFamily="18" charset="-127"/>
              </a:rPr>
              <a:t>딥러닝</a:t>
            </a:r>
            <a:r>
              <a:rPr lang="ko-KR" altLang="en-US" sz="2800" b="1" dirty="0">
                <a:solidFill>
                  <a:srgbClr val="C00000"/>
                </a:solidFill>
                <a:latin typeface="서울남산체 B" panose="02020503020101020101" pitchFamily="18" charset="-127"/>
                <a:ea typeface="서울남산체 B" panose="02020503020101020101" pitchFamily="18" charset="-127"/>
              </a:rPr>
              <a:t> 모델을 입력 단에서 부터 </a:t>
            </a:r>
            <a:r>
              <a:rPr lang="en-US" altLang="ko-KR" sz="2800" b="1" dirty="0">
                <a:solidFill>
                  <a:srgbClr val="C00000"/>
                </a:solidFill>
                <a:latin typeface="서울남산체 B" panose="02020503020101020101" pitchFamily="18" charset="-127"/>
                <a:ea typeface="서울남산체 B" panose="02020503020101020101" pitchFamily="18" charset="-127"/>
              </a:rPr>
              <a:t>“</a:t>
            </a:r>
            <a:r>
              <a:rPr lang="ko-KR" altLang="en-US" sz="2800" b="1" dirty="0">
                <a:solidFill>
                  <a:srgbClr val="00B0F0"/>
                </a:solidFill>
                <a:latin typeface="서울남산체 B" panose="02020503020101020101" pitchFamily="18" charset="-127"/>
                <a:ea typeface="서울남산체 B" panose="02020503020101020101" pitchFamily="18" charset="-127"/>
              </a:rPr>
              <a:t>순차적</a:t>
            </a:r>
            <a:r>
              <a:rPr lang="en-US" altLang="ko-KR" sz="2800" b="1" dirty="0">
                <a:solidFill>
                  <a:srgbClr val="C00000"/>
                </a:solidFill>
                <a:latin typeface="서울남산체 B" panose="02020503020101020101" pitchFamily="18" charset="-127"/>
                <a:ea typeface="서울남산체 B" panose="02020503020101020101" pitchFamily="18" charset="-127"/>
              </a:rPr>
              <a:t>”</a:t>
            </a:r>
            <a:r>
              <a:rPr lang="ko-KR" altLang="en-US" sz="2800" b="1" dirty="0">
                <a:solidFill>
                  <a:srgbClr val="C00000"/>
                </a:solidFill>
                <a:latin typeface="서울남산체 B" panose="02020503020101020101" pitchFamily="18" charset="-127"/>
                <a:ea typeface="서울남산체 B" panose="02020503020101020101" pitchFamily="18" charset="-127"/>
              </a:rPr>
              <a:t>으로 추가</a:t>
            </a:r>
            <a:r>
              <a:rPr lang="en-US" altLang="ko-KR" sz="2800" b="1" dirty="0">
                <a:solidFill>
                  <a:srgbClr val="C00000"/>
                </a:solidFill>
                <a:latin typeface="서울남산체 B" panose="02020503020101020101" pitchFamily="18" charset="-127"/>
                <a:ea typeface="서울남산체 B" panose="02020503020101020101" pitchFamily="18" charset="-127"/>
              </a:rPr>
              <a:t>/add !</a:t>
            </a:r>
            <a:endParaRPr lang="en-US" altLang="ko-KR" sz="1600" b="1" dirty="0">
              <a:solidFill>
                <a:srgbClr val="C00000"/>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601995" y="5700456"/>
            <a:ext cx="6921318" cy="1015663"/>
          </a:xfrm>
          <a:prstGeom prst="rect">
            <a:avLst/>
          </a:prstGeom>
        </p:spPr>
        <p:txBody>
          <a:bodyPr wrap="none">
            <a:spAutoFit/>
          </a:bodyPr>
          <a:lstStyle/>
          <a:p>
            <a:r>
              <a:rPr lang="ko-KR" altLang="en-US" sz="2000" b="1" dirty="0">
                <a:latin typeface="서울남산체 B" panose="02020503020101020101" pitchFamily="18" charset="-127"/>
                <a:ea typeface="서울남산체 B" panose="02020503020101020101" pitchFamily="18" charset="-127"/>
              </a:rPr>
              <a:t>참조</a:t>
            </a:r>
            <a:endParaRPr lang="en-US" altLang="ko-KR" sz="2000" b="1" dirty="0">
              <a:latin typeface="서울남산체 B" panose="02020503020101020101" pitchFamily="18" charset="-127"/>
              <a:ea typeface="서울남산체 B" panose="02020503020101020101" pitchFamily="18" charset="-127"/>
              <a:hlinkClick r:id="rId2"/>
            </a:endParaRP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3"/>
              </a:rPr>
              <a:t>https://keras.io/layers/core/</a:t>
            </a:r>
            <a:r>
              <a:rPr lang="en-US" altLang="ko-KR" sz="2000" b="1" dirty="0">
                <a:latin typeface="서울남산체 B" panose="02020503020101020101" pitchFamily="18" charset="-127"/>
                <a:ea typeface="서울남산체 B" panose="02020503020101020101" pitchFamily="18" charset="-127"/>
              </a:rPr>
              <a:t> </a:t>
            </a: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2"/>
              </a:rPr>
              <a:t>https://tykimos.github.io/2017/01/27/MLP_Layer_Talk/</a:t>
            </a:r>
            <a:endParaRPr lang="ko-KR" altLang="en-US" sz="2000" b="1"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165777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3372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구성</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601995" y="1233695"/>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24" name="직사각형 23"/>
          <p:cNvSpPr/>
          <p:nvPr/>
        </p:nvSpPr>
        <p:spPr>
          <a:xfrm>
            <a:off x="771678" y="1275099"/>
            <a:ext cx="8220173" cy="1077218"/>
          </a:xfrm>
          <a:prstGeom prst="rect">
            <a:avLst/>
          </a:prstGeom>
        </p:spPr>
        <p:txBody>
          <a:bodyPr wrap="square">
            <a:spAutoFit/>
          </a:bodyPr>
          <a:lstStyle/>
          <a:p>
            <a:r>
              <a:rPr lang="ko-KR" altLang="en-US" sz="3200" dirty="0">
                <a:solidFill>
                  <a:schemeClr val="bg1"/>
                </a:solidFill>
                <a:latin typeface="서울남산체 B" panose="02020503020101020101" pitchFamily="18" charset="-127"/>
                <a:ea typeface="서울남산체 B" panose="02020503020101020101" pitchFamily="18" charset="-127"/>
              </a:rPr>
              <a:t>model = Sequential()</a:t>
            </a:r>
          </a:p>
          <a:p>
            <a:r>
              <a:rPr lang="ko-KR" altLang="en-US" sz="3200" dirty="0">
                <a:solidFill>
                  <a:schemeClr val="bg1"/>
                </a:solidFill>
                <a:latin typeface="서울남산체 B" panose="02020503020101020101" pitchFamily="18" charset="-127"/>
                <a:ea typeface="서울남산체 B" panose="02020503020101020101" pitchFamily="18" charset="-127"/>
              </a:rPr>
              <a:t>model.add(Dense(</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 input_dim=</a:t>
            </a:r>
            <a:r>
              <a:rPr lang="ko-KR" altLang="en-US" sz="3200" b="1" dirty="0">
                <a:solidFill>
                  <a:srgbClr val="FFFF00"/>
                </a:solidFill>
                <a:latin typeface="서울남산체 B" panose="02020503020101020101" pitchFamily="18" charset="-127"/>
                <a:ea typeface="서울남산체 B" panose="02020503020101020101" pitchFamily="18" charset="-127"/>
              </a:rPr>
              <a:t>1</a:t>
            </a:r>
            <a:r>
              <a:rPr lang="ko-KR" altLang="en-US" sz="3200" dirty="0">
                <a:solidFill>
                  <a:schemeClr val="bg1"/>
                </a:solidFill>
                <a:latin typeface="서울남산체 B" panose="02020503020101020101" pitchFamily="18" charset="-127"/>
                <a:ea typeface="서울남산체 B" panose="02020503020101020101" pitchFamily="18" charset="-127"/>
              </a:rPr>
              <a:t>))</a:t>
            </a:r>
          </a:p>
        </p:txBody>
      </p:sp>
      <p:sp>
        <p:nvSpPr>
          <p:cNvPr id="25" name="TextBox 24"/>
          <p:cNvSpPr txBox="1"/>
          <p:nvPr/>
        </p:nvSpPr>
        <p:spPr>
          <a:xfrm>
            <a:off x="8453514" y="1275099"/>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8515473" cy="2123658"/>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model.add</a:t>
            </a:r>
            <a:r>
              <a:rPr lang="en-US" altLang="ko-KR" sz="3200" b="1" dirty="0">
                <a:latin typeface="서울남산체 B" panose="02020503020101020101" pitchFamily="18" charset="-127"/>
                <a:ea typeface="서울남산체 B" panose="02020503020101020101" pitchFamily="18" charset="-127"/>
              </a:rPr>
              <a:t>( </a:t>
            </a:r>
            <a:r>
              <a:rPr lang="en-US" altLang="ko-KR" sz="3200" b="1" dirty="0">
                <a:solidFill>
                  <a:srgbClr val="C00000"/>
                </a:solidFill>
                <a:latin typeface="서울남산체 B" panose="02020503020101020101" pitchFamily="18" charset="-127"/>
                <a:ea typeface="서울남산체 B" panose="02020503020101020101" pitchFamily="18" charset="-127"/>
              </a:rPr>
              <a:t>Dense(1, </a:t>
            </a:r>
            <a:r>
              <a:rPr lang="en-US" altLang="ko-KR" sz="3200" b="1" dirty="0" err="1">
                <a:solidFill>
                  <a:srgbClr val="C00000"/>
                </a:solidFill>
                <a:latin typeface="서울남산체 B" panose="02020503020101020101" pitchFamily="18" charset="-127"/>
                <a:ea typeface="서울남산체 B" panose="02020503020101020101" pitchFamily="18" charset="-127"/>
              </a:rPr>
              <a:t>input_dim</a:t>
            </a:r>
            <a:r>
              <a:rPr lang="en-US" altLang="ko-KR" sz="3200" b="1" dirty="0">
                <a:solidFill>
                  <a:srgbClr val="C00000"/>
                </a:solidFill>
                <a:latin typeface="서울남산체 B" panose="02020503020101020101" pitchFamily="18" charset="-127"/>
                <a:ea typeface="서울남산체 B" panose="02020503020101020101" pitchFamily="18" charset="-127"/>
              </a:rPr>
              <a:t>=1)</a:t>
            </a:r>
            <a:r>
              <a:rPr lang="en-US" altLang="ko-KR" sz="3200" b="1" dirty="0">
                <a:latin typeface="서울남산체 B" panose="02020503020101020101" pitchFamily="18" charset="-127"/>
                <a:ea typeface="서울남산체 B" panose="02020503020101020101" pitchFamily="18" charset="-127"/>
              </a:rPr>
              <a:t>)</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Dense</a:t>
            </a:r>
            <a:r>
              <a:rPr lang="ko-KR" altLang="en-US" sz="2800" b="1" dirty="0">
                <a:solidFill>
                  <a:srgbClr val="C00000"/>
                </a:solidFill>
                <a:latin typeface="서울남산체 B" panose="02020503020101020101" pitchFamily="18" charset="-127"/>
                <a:ea typeface="서울남산체 B" panose="02020503020101020101" pitchFamily="18" charset="-127"/>
              </a:rPr>
              <a:t>는 층의 속성으로 </a:t>
            </a:r>
            <a:r>
              <a:rPr lang="en-US" altLang="ko-KR" sz="2800" b="1" dirty="0">
                <a:solidFill>
                  <a:srgbClr val="C00000"/>
                </a:solidFill>
                <a:latin typeface="서울남산체 B" panose="02020503020101020101" pitchFamily="18" charset="-127"/>
                <a:ea typeface="서울남산체 B" panose="02020503020101020101" pitchFamily="18" charset="-127"/>
              </a:rPr>
              <a:t>Fully Connected</a:t>
            </a:r>
            <a:r>
              <a:rPr lang="ko-KR" altLang="en-US" sz="2800" b="1" dirty="0">
                <a:solidFill>
                  <a:srgbClr val="C00000"/>
                </a:solidFill>
                <a:latin typeface="서울남산체 B" panose="02020503020101020101" pitchFamily="18" charset="-127"/>
                <a:ea typeface="서울남산체 B" panose="02020503020101020101" pitchFamily="18" charset="-127"/>
              </a:rPr>
              <a:t>를 의미</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a:t>
            </a:r>
            <a:r>
              <a:rPr lang="ko-KR" altLang="en-US" sz="2800" b="1" dirty="0" err="1">
                <a:solidFill>
                  <a:srgbClr val="C00000"/>
                </a:solidFill>
                <a:latin typeface="서울남산체 B" panose="02020503020101020101" pitchFamily="18" charset="-127"/>
                <a:ea typeface="서울남산체 B" panose="02020503020101020101" pitchFamily="18" charset="-127"/>
              </a:rPr>
              <a:t>첫번째</a:t>
            </a:r>
            <a:r>
              <a:rPr lang="ko-KR" altLang="en-US" sz="2800" b="1" dirty="0">
                <a:solidFill>
                  <a:srgbClr val="C00000"/>
                </a:solidFill>
                <a:latin typeface="서울남산체 B" panose="02020503020101020101" pitchFamily="18" charset="-127"/>
                <a:ea typeface="서울남산체 B" panose="02020503020101020101" pitchFamily="18" charset="-127"/>
              </a:rPr>
              <a:t> 인자는 층에 포함된 뉴런의 수</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a:t>
            </a:r>
            <a:r>
              <a:rPr lang="en-US" altLang="ko-KR" sz="2800" b="1" dirty="0" err="1">
                <a:solidFill>
                  <a:srgbClr val="C00000"/>
                </a:solidFill>
                <a:latin typeface="서울남산체 B" panose="02020503020101020101" pitchFamily="18" charset="-127"/>
                <a:ea typeface="서울남산체 B" panose="02020503020101020101" pitchFamily="18" charset="-127"/>
              </a:rPr>
              <a:t>input_dim</a:t>
            </a:r>
            <a:r>
              <a:rPr lang="en-US" altLang="ko-KR" sz="2800" b="1" dirty="0">
                <a:solidFill>
                  <a:srgbClr val="C00000"/>
                </a:solidFill>
                <a:latin typeface="서울남산체 B" panose="02020503020101020101" pitchFamily="18" charset="-127"/>
                <a:ea typeface="서울남산체 B" panose="02020503020101020101" pitchFamily="18" charset="-127"/>
              </a:rPr>
              <a:t>=1”</a:t>
            </a:r>
            <a:r>
              <a:rPr lang="ko-KR" altLang="en-US" sz="2800" b="1" dirty="0">
                <a:solidFill>
                  <a:srgbClr val="C00000"/>
                </a:solidFill>
                <a:latin typeface="서울남산체 B" panose="02020503020101020101" pitchFamily="18" charset="-127"/>
                <a:ea typeface="서울남산체 B" panose="02020503020101020101" pitchFamily="18" charset="-127"/>
              </a:rPr>
              <a:t>은 입력의 수를 의미</a:t>
            </a:r>
            <a:endParaRPr lang="en-US" altLang="ko-KR" sz="2800" b="1" dirty="0">
              <a:solidFill>
                <a:srgbClr val="C00000"/>
              </a:solidFill>
              <a:latin typeface="서울남산체 B" panose="02020503020101020101" pitchFamily="18" charset="-127"/>
              <a:ea typeface="서울남산체 B" panose="02020503020101020101" pitchFamily="18" charset="-127"/>
            </a:endParaRPr>
          </a:p>
        </p:txBody>
      </p:sp>
      <p:sp>
        <p:nvSpPr>
          <p:cNvPr id="2" name="타원 1"/>
          <p:cNvSpPr/>
          <p:nvPr/>
        </p:nvSpPr>
        <p:spPr>
          <a:xfrm>
            <a:off x="9943465" y="4093534"/>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8" name="타원 7"/>
          <p:cNvSpPr/>
          <p:nvPr/>
        </p:nvSpPr>
        <p:spPr>
          <a:xfrm>
            <a:off x="9943465" y="4878895"/>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9" name="타원 8"/>
          <p:cNvSpPr/>
          <p:nvPr/>
        </p:nvSpPr>
        <p:spPr>
          <a:xfrm>
            <a:off x="9943465" y="5664256"/>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0" name="타원 9"/>
          <p:cNvSpPr/>
          <p:nvPr/>
        </p:nvSpPr>
        <p:spPr>
          <a:xfrm>
            <a:off x="11127223" y="4093534"/>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1" name="타원 10"/>
          <p:cNvSpPr/>
          <p:nvPr/>
        </p:nvSpPr>
        <p:spPr>
          <a:xfrm>
            <a:off x="11127223" y="4878895"/>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2" name="타원 11"/>
          <p:cNvSpPr/>
          <p:nvPr/>
        </p:nvSpPr>
        <p:spPr>
          <a:xfrm>
            <a:off x="11127223" y="5664256"/>
            <a:ext cx="457200" cy="437001"/>
          </a:xfrm>
          <a:prstGeom prst="ellipse">
            <a:avLst/>
          </a:prstGeom>
          <a:solidFill>
            <a:srgbClr val="FFFFCC">
              <a:alpha val="95000"/>
            </a:srgb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cxnSp>
        <p:nvCxnSpPr>
          <p:cNvPr id="6" name="직선 화살표 연결선 5"/>
          <p:cNvCxnSpPr>
            <a:stCxn id="2" idx="6"/>
            <a:endCxn id="12" idx="2"/>
          </p:cNvCxnSpPr>
          <p:nvPr/>
        </p:nvCxnSpPr>
        <p:spPr>
          <a:xfrm>
            <a:off x="10400665" y="4312035"/>
            <a:ext cx="726558" cy="1570722"/>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2" idx="6"/>
            <a:endCxn id="10" idx="2"/>
          </p:cNvCxnSpPr>
          <p:nvPr/>
        </p:nvCxnSpPr>
        <p:spPr>
          <a:xfrm>
            <a:off x="10400665" y="4312035"/>
            <a:ext cx="726558" cy="0"/>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2" idx="6"/>
            <a:endCxn id="11" idx="2"/>
          </p:cNvCxnSpPr>
          <p:nvPr/>
        </p:nvCxnSpPr>
        <p:spPr>
          <a:xfrm>
            <a:off x="10400665" y="4312035"/>
            <a:ext cx="726558" cy="785361"/>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stCxn id="8" idx="6"/>
            <a:endCxn id="10" idx="2"/>
          </p:cNvCxnSpPr>
          <p:nvPr/>
        </p:nvCxnSpPr>
        <p:spPr>
          <a:xfrm flipV="1">
            <a:off x="10400665" y="4312035"/>
            <a:ext cx="726558" cy="785361"/>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stCxn id="8" idx="6"/>
            <a:endCxn id="11" idx="2"/>
          </p:cNvCxnSpPr>
          <p:nvPr/>
        </p:nvCxnSpPr>
        <p:spPr>
          <a:xfrm>
            <a:off x="10400665" y="5097396"/>
            <a:ext cx="726558" cy="0"/>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8" idx="6"/>
            <a:endCxn id="12" idx="2"/>
          </p:cNvCxnSpPr>
          <p:nvPr/>
        </p:nvCxnSpPr>
        <p:spPr>
          <a:xfrm>
            <a:off x="10400665" y="5097396"/>
            <a:ext cx="726558" cy="785361"/>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9" idx="6"/>
            <a:endCxn id="10" idx="2"/>
          </p:cNvCxnSpPr>
          <p:nvPr/>
        </p:nvCxnSpPr>
        <p:spPr>
          <a:xfrm flipV="1">
            <a:off x="10400665" y="4312035"/>
            <a:ext cx="726558" cy="1570722"/>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a:stCxn id="9" idx="6"/>
            <a:endCxn id="11" idx="2"/>
          </p:cNvCxnSpPr>
          <p:nvPr/>
        </p:nvCxnSpPr>
        <p:spPr>
          <a:xfrm flipV="1">
            <a:off x="10400665" y="5097396"/>
            <a:ext cx="726558" cy="785361"/>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9" idx="6"/>
            <a:endCxn id="12" idx="2"/>
          </p:cNvCxnSpPr>
          <p:nvPr/>
        </p:nvCxnSpPr>
        <p:spPr>
          <a:xfrm>
            <a:off x="10400665" y="5882757"/>
            <a:ext cx="726558" cy="0"/>
          </a:xfrm>
          <a:prstGeom prst="straightConnector1">
            <a:avLst/>
          </a:prstGeom>
          <a:ln w="31750">
            <a:solidFill>
              <a:srgbClr val="C00000"/>
            </a:solidFill>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9800988" y="6147993"/>
            <a:ext cx="1925912" cy="369332"/>
          </a:xfrm>
          <a:prstGeom prst="rect">
            <a:avLst/>
          </a:prstGeom>
        </p:spPr>
        <p:txBody>
          <a:bodyPr wrap="none">
            <a:spAutoFit/>
          </a:bodyPr>
          <a:lstStyle/>
          <a:p>
            <a:r>
              <a:rPr lang="en-US" altLang="ko-KR" b="1" dirty="0">
                <a:solidFill>
                  <a:srgbClr val="C00000"/>
                </a:solidFill>
                <a:latin typeface="서울남산체 B" panose="02020503020101020101" pitchFamily="18" charset="-127"/>
                <a:ea typeface="서울남산체 B" panose="02020503020101020101" pitchFamily="18" charset="-127"/>
              </a:rPr>
              <a:t>Fully Connected</a:t>
            </a:r>
            <a:endParaRPr lang="ko-KR" altLang="en-US" dirty="0">
              <a:latin typeface="서울남산체 B" panose="02020503020101020101" pitchFamily="18" charset="-127"/>
              <a:ea typeface="서울남산체 B" panose="02020503020101020101" pitchFamily="18" charset="-127"/>
            </a:endParaRPr>
          </a:p>
        </p:txBody>
      </p:sp>
      <p:sp>
        <p:nvSpPr>
          <p:cNvPr id="27" name="직사각형 26"/>
          <p:cNvSpPr/>
          <p:nvPr/>
        </p:nvSpPr>
        <p:spPr>
          <a:xfrm>
            <a:off x="601995" y="5700456"/>
            <a:ext cx="6921318" cy="1015663"/>
          </a:xfrm>
          <a:prstGeom prst="rect">
            <a:avLst/>
          </a:prstGeom>
        </p:spPr>
        <p:txBody>
          <a:bodyPr wrap="none">
            <a:spAutoFit/>
          </a:bodyPr>
          <a:lstStyle/>
          <a:p>
            <a:r>
              <a:rPr lang="ko-KR" altLang="en-US" sz="2000" b="1" dirty="0">
                <a:latin typeface="서울남산체 B" panose="02020503020101020101" pitchFamily="18" charset="-127"/>
                <a:ea typeface="서울남산체 B" panose="02020503020101020101" pitchFamily="18" charset="-127"/>
              </a:rPr>
              <a:t>참조</a:t>
            </a:r>
            <a:endParaRPr lang="en-US" altLang="ko-KR" sz="2000" b="1" dirty="0">
              <a:latin typeface="서울남산체 B" panose="02020503020101020101" pitchFamily="18" charset="-127"/>
              <a:ea typeface="서울남산체 B" panose="02020503020101020101" pitchFamily="18" charset="-127"/>
              <a:hlinkClick r:id="rId2"/>
            </a:endParaRP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3"/>
              </a:rPr>
              <a:t>https://keras.io/layers/core/</a:t>
            </a:r>
            <a:r>
              <a:rPr lang="en-US" altLang="ko-KR" sz="2000" b="1" dirty="0">
                <a:latin typeface="서울남산체 B" panose="02020503020101020101" pitchFamily="18" charset="-127"/>
                <a:ea typeface="서울남산체 B" panose="02020503020101020101" pitchFamily="18" charset="-127"/>
              </a:rPr>
              <a:t> </a:t>
            </a:r>
          </a:p>
          <a:p>
            <a:r>
              <a:rPr lang="en-US" altLang="ko-KR" sz="2000" b="1" dirty="0">
                <a:latin typeface="서울남산체 B" panose="02020503020101020101" pitchFamily="18" charset="-127"/>
                <a:ea typeface="서울남산체 B" panose="02020503020101020101" pitchFamily="18" charset="-127"/>
              </a:rPr>
              <a:t>  - </a:t>
            </a:r>
            <a:r>
              <a:rPr lang="en-US" altLang="ko-KR" sz="2000" b="1" dirty="0">
                <a:latin typeface="서울남산체 B" panose="02020503020101020101" pitchFamily="18" charset="-127"/>
                <a:ea typeface="서울남산체 B" panose="02020503020101020101" pitchFamily="18" charset="-127"/>
                <a:hlinkClick r:id="rId2"/>
              </a:rPr>
              <a:t>https://tykimos.github.io/2017/01/27/MLP_Layer_Talk/</a:t>
            </a:r>
            <a:endParaRPr lang="ko-KR" altLang="en-US" sz="2000" b="1" dirty="0">
              <a:latin typeface="서울남산체 B" panose="02020503020101020101" pitchFamily="18" charset="-127"/>
              <a:ea typeface="서울남산체 B" panose="02020503020101020101" pitchFamily="18" charset="-127"/>
            </a:endParaRPr>
          </a:p>
        </p:txBody>
      </p:sp>
      <mc:AlternateContent xmlns:mc="http://schemas.openxmlformats.org/markup-compatibility/2006" xmlns:p14="http://schemas.microsoft.com/office/powerpoint/2010/main">
        <mc:Choice Requires="p14">
          <p:contentPart p14:bwMode="auto" r:id="rId4">
            <p14:nvContentPartPr>
              <p14:cNvPr id="3" name="잉크 2"/>
              <p14:cNvContentPartPr/>
              <p14:nvPr/>
            </p14:nvContentPartPr>
            <p14:xfrm>
              <a:off x="10039320" y="3701880"/>
              <a:ext cx="1308600" cy="222840"/>
            </p14:xfrm>
          </p:contentPart>
        </mc:Choice>
        <mc:Fallback xmlns="">
          <p:pic>
            <p:nvPicPr>
              <p:cNvPr id="3" name="잉크 2"/>
              <p:cNvPicPr/>
              <p:nvPr/>
            </p:nvPicPr>
            <p:blipFill>
              <a:blip r:embed="rId5"/>
              <a:stretch>
                <a:fillRect/>
              </a:stretch>
            </p:blipFill>
            <p:spPr>
              <a:xfrm>
                <a:off x="10029960" y="3692520"/>
                <a:ext cx="1327320" cy="241560"/>
              </a:xfrm>
              <a:prstGeom prst="rect">
                <a:avLst/>
              </a:prstGeom>
            </p:spPr>
          </p:pic>
        </mc:Fallback>
      </mc:AlternateContent>
    </p:spTree>
    <p:extLst>
      <p:ext uri="{BB962C8B-B14F-4D97-AF65-F5344CB8AC3E}">
        <p14:creationId xmlns:p14="http://schemas.microsoft.com/office/powerpoint/2010/main" val="110645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10596170" cy="3416320"/>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compile</a:t>
            </a:r>
            <a:r>
              <a:rPr lang="en-US" altLang="ko-KR" sz="3200" b="1" dirty="0">
                <a:latin typeface="서울남산체 B" panose="02020503020101020101" pitchFamily="18" charset="-127"/>
                <a:ea typeface="서울남산체 B" panose="02020503020101020101" pitchFamily="18" charset="-127"/>
              </a:rPr>
              <a:t>( … )</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loss: </a:t>
            </a:r>
            <a:r>
              <a:rPr lang="ko-KR" altLang="en-US" sz="2800" b="1" dirty="0">
                <a:solidFill>
                  <a:srgbClr val="C00000"/>
                </a:solidFill>
                <a:latin typeface="서울남산체 B" panose="02020503020101020101" pitchFamily="18" charset="-127"/>
                <a:ea typeface="서울남산체 B" panose="02020503020101020101" pitchFamily="18" charset="-127"/>
              </a:rPr>
              <a:t>실제 </a:t>
            </a:r>
            <a:r>
              <a:rPr lang="ko-KR" altLang="en-US" sz="2800" b="1" dirty="0" err="1">
                <a:solidFill>
                  <a:srgbClr val="C00000"/>
                </a:solidFill>
                <a:latin typeface="서울남산체 B" panose="02020503020101020101" pitchFamily="18" charset="-127"/>
                <a:ea typeface="서울남산체 B" panose="02020503020101020101" pitchFamily="18" charset="-127"/>
              </a:rPr>
              <a:t>출력값과</a:t>
            </a:r>
            <a:r>
              <a:rPr lang="ko-KR" altLang="en-US" sz="2800" b="1" dirty="0">
                <a:solidFill>
                  <a:srgbClr val="C00000"/>
                </a:solidFill>
                <a:latin typeface="서울남산체 B" panose="02020503020101020101" pitchFamily="18" charset="-127"/>
                <a:ea typeface="서울남산체 B" panose="02020503020101020101" pitchFamily="18" charset="-127"/>
              </a:rPr>
              <a:t> 모델을 통해서 얻은 </a:t>
            </a:r>
            <a:r>
              <a:rPr lang="ko-KR" altLang="en-US" sz="2800" b="1" dirty="0" err="1">
                <a:solidFill>
                  <a:srgbClr val="C00000"/>
                </a:solidFill>
                <a:latin typeface="서울남산체 B" panose="02020503020101020101" pitchFamily="18" charset="-127"/>
                <a:ea typeface="서울남산체 B" panose="02020503020101020101" pitchFamily="18" charset="-127"/>
              </a:rPr>
              <a:t>출력값의</a:t>
            </a:r>
            <a:r>
              <a:rPr lang="ko-KR" altLang="en-US" sz="2800" b="1" dirty="0">
                <a:solidFill>
                  <a:srgbClr val="C00000"/>
                </a:solidFill>
                <a:latin typeface="서울남산체 B" panose="02020503020101020101" pitchFamily="18" charset="-127"/>
                <a:ea typeface="서울남산체 B" panose="02020503020101020101" pitchFamily="18" charset="-127"/>
              </a:rPr>
              <a:t> 상이 수준</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   - </a:t>
            </a:r>
            <a:r>
              <a:rPr lang="en-US" altLang="ko-KR" sz="2800" b="1" dirty="0" err="1">
                <a:solidFill>
                  <a:srgbClr val="C00000"/>
                </a:solidFill>
                <a:latin typeface="서울남산체 B" panose="02020503020101020101" pitchFamily="18" charset="-127"/>
                <a:ea typeface="서울남산체 B" panose="02020503020101020101" pitchFamily="18" charset="-127"/>
              </a:rPr>
              <a:t>mean_squared_error</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   - …</a:t>
            </a:r>
          </a:p>
          <a:p>
            <a:r>
              <a:rPr lang="en-US" altLang="ko-KR" sz="2800" b="1" dirty="0">
                <a:solidFill>
                  <a:srgbClr val="C00000"/>
                </a:solidFill>
                <a:latin typeface="서울남산체 B" panose="02020503020101020101" pitchFamily="18" charset="-127"/>
                <a:ea typeface="서울남산체 B" panose="02020503020101020101" pitchFamily="18" charset="-127"/>
              </a:rPr>
              <a:t>&gt; optimizer:</a:t>
            </a:r>
          </a:p>
          <a:p>
            <a:r>
              <a:rPr lang="en-US" altLang="ko-KR" sz="2800" b="1" dirty="0">
                <a:solidFill>
                  <a:srgbClr val="C00000"/>
                </a:solidFill>
                <a:latin typeface="서울남산체 B" panose="02020503020101020101" pitchFamily="18" charset="-127"/>
                <a:ea typeface="서울남산체 B" panose="02020503020101020101" pitchFamily="18" charset="-127"/>
              </a:rPr>
              <a:t>   - </a:t>
            </a:r>
            <a:r>
              <a:rPr lang="en-US" altLang="ko-KR" sz="2800" b="1" dirty="0" err="1">
                <a:solidFill>
                  <a:srgbClr val="C00000"/>
                </a:solidFill>
                <a:latin typeface="서울남산체 B" panose="02020503020101020101" pitchFamily="18" charset="-127"/>
                <a:ea typeface="서울남산체 B" panose="02020503020101020101" pitchFamily="18" charset="-127"/>
              </a:rPr>
              <a:t>adam</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   - …</a:t>
            </a: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(loss=‘</a:t>
            </a:r>
            <a:r>
              <a:rPr lang="en-US" altLang="ko-KR" sz="2800" dirty="0" err="1">
                <a:solidFill>
                  <a:schemeClr val="bg1"/>
                </a:solidFill>
                <a:latin typeface="서울남산체 B" panose="02020503020101020101" pitchFamily="18" charset="-127"/>
                <a:ea typeface="서울남산체 B" panose="02020503020101020101" pitchFamily="18" charset="-127"/>
              </a:rPr>
              <a:t>mean_squared_error</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15699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mean_squared_error</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6" name="Rectangle 1"/>
          <p:cNvSpPr>
            <a:spLocks noChangeArrowheads="1"/>
          </p:cNvSpPr>
          <p:nvPr/>
        </p:nvSpPr>
        <p:spPr bwMode="auto">
          <a:xfrm>
            <a:off x="1553427" y="2957464"/>
            <a:ext cx="855953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당신의 강점은 무엇이죠?</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나 : 저는 </a:t>
            </a:r>
            <a:r>
              <a:rPr kumimoji="0" lang="ko-KR" altLang="ko-KR" sz="2000" b="1" i="0" u="none" strike="noStrike" cap="none" normalizeH="0" baseline="0" dirty="0" err="1">
                <a:ln>
                  <a:noFill/>
                </a:ln>
                <a:solidFill>
                  <a:srgbClr val="C00000"/>
                </a:solidFill>
                <a:effectLst/>
                <a:latin typeface="서울남산체 B" panose="02020503020101020101" pitchFamily="18" charset="-127"/>
                <a:ea typeface="서울남산체 B" panose="02020503020101020101" pitchFamily="18" charset="-127"/>
              </a:rPr>
              <a:t>머신러닝에</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대해 잘 압니다.</a:t>
            </a:r>
            <a:endParaRPr kumimoji="0" lang="ko-KR" altLang="ko-KR"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9 + 10은?</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나 : 3이요</a:t>
            </a:r>
            <a:endParaRPr kumimoji="0" lang="ko-KR" altLang="ko-KR"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비슷하지도 않군요. 답은 19입니다.</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나 : 16이요</a:t>
            </a:r>
            <a:endParaRPr kumimoji="0" lang="ko-KR" altLang="ko-KR"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아니오, 그냥 19라고요.</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나 : 18이요.</a:t>
            </a:r>
            <a:endParaRPr kumimoji="0" lang="ko-KR" altLang="ko-KR"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아니, 19라고.</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              </a:t>
            </a:r>
            <a:r>
              <a:rPr kumimoji="0" lang="ko-KR" altLang="ko-KR" sz="2000"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rPr>
              <a:t>나 : 19요.</a:t>
            </a:r>
            <a:endParaRPr kumimoji="0" lang="ko-KR" altLang="ko-KR" b="1" i="0" u="none" strike="noStrike" cap="none" normalizeH="0" baseline="0" dirty="0">
              <a:ln>
                <a:noFill/>
              </a:ln>
              <a:solidFill>
                <a:srgbClr val="C00000"/>
              </a:solidFill>
              <a:effectLst/>
              <a:latin typeface="서울남산체 B" panose="02020503020101020101" pitchFamily="18" charset="-127"/>
              <a:ea typeface="서울남산체 B" panose="02020503020101020101" pitchFamily="18"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000"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rPr>
              <a:t>면접관 : 채용하겠습니다.</a:t>
            </a:r>
            <a:endParaRPr kumimoji="0" lang="ko-KR" altLang="ko-KR" b="1" i="0" u="none" strike="noStrike" cap="none" normalizeH="0" baseline="0" dirty="0">
              <a:ln>
                <a:noFill/>
              </a:ln>
              <a:solidFill>
                <a:srgbClr val="0070C0"/>
              </a:solidFill>
              <a:effectLst/>
              <a:latin typeface="서울남산체 B" panose="02020503020101020101" pitchFamily="18" charset="-127"/>
              <a:ea typeface="서울남산체 B" panose="02020503020101020101" pitchFamily="18" charset="-127"/>
            </a:endParaRPr>
          </a:p>
        </p:txBody>
      </p:sp>
      <p:pic>
        <p:nvPicPr>
          <p:cNvPr id="7" name="Picture 2" descr="arrow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42206" y="3978694"/>
            <a:ext cx="657881" cy="1287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5008" y="5438204"/>
            <a:ext cx="832279" cy="523220"/>
          </a:xfrm>
          <a:prstGeom prst="rect">
            <a:avLst/>
          </a:prstGeom>
          <a:noFill/>
        </p:spPr>
        <p:txBody>
          <a:bodyPr wrap="none" rtlCol="0">
            <a:spAutoFit/>
          </a:bodyPr>
          <a:lstStyle/>
          <a:p>
            <a:r>
              <a:rPr lang="ko-KR" altLang="en-US" sz="2800" b="1" dirty="0">
                <a:solidFill>
                  <a:srgbClr val="0070C0"/>
                </a:solidFill>
                <a:latin typeface="서울남산체 B" panose="02020503020101020101" pitchFamily="18" charset="-127"/>
                <a:ea typeface="서울남산체 B" panose="02020503020101020101" pitchFamily="18" charset="-127"/>
              </a:rPr>
              <a:t>학습</a:t>
            </a:r>
          </a:p>
        </p:txBody>
      </p:sp>
      <p:sp>
        <p:nvSpPr>
          <p:cNvPr id="3" name="직사각형 2"/>
          <p:cNvSpPr/>
          <p:nvPr/>
        </p:nvSpPr>
        <p:spPr>
          <a:xfrm>
            <a:off x="553867" y="2236383"/>
            <a:ext cx="4355680" cy="523220"/>
          </a:xfrm>
          <a:prstGeom prst="rect">
            <a:avLst/>
          </a:prstGeom>
          <a:solidFill>
            <a:srgbClr val="FFFF00"/>
          </a:solidFill>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 = </a:t>
            </a:r>
            <a:r>
              <a:rPr lang="ko-KR" altLang="en-US" sz="2800" b="1" dirty="0">
                <a:solidFill>
                  <a:srgbClr val="C00000"/>
                </a:solidFill>
                <a:latin typeface="서울남산체 B" panose="02020503020101020101" pitchFamily="18" charset="-127"/>
                <a:ea typeface="서울남산체 B" panose="02020503020101020101" pitchFamily="18" charset="-127"/>
              </a:rPr>
              <a:t>정답과 예상치의 차이</a:t>
            </a:r>
            <a:endParaRPr lang="ko-KR" altLang="en-US" dirty="0">
              <a:solidFill>
                <a:srgbClr val="C00000"/>
              </a:solidFill>
              <a:latin typeface="서울남산체 B" panose="02020503020101020101" pitchFamily="18" charset="-127"/>
              <a:ea typeface="서울남산체 B" panose="02020503020101020101" pitchFamily="18" charset="-127"/>
            </a:endParaRPr>
          </a:p>
        </p:txBody>
      </p:sp>
      <p:sp>
        <p:nvSpPr>
          <p:cNvPr id="11" name="직사각형 10"/>
          <p:cNvSpPr/>
          <p:nvPr/>
        </p:nvSpPr>
        <p:spPr>
          <a:xfrm>
            <a:off x="6352920" y="3717084"/>
            <a:ext cx="5030544"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loss(16)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(3)</a:t>
            </a:r>
          </a:p>
        </p:txBody>
      </p:sp>
      <p:sp>
        <p:nvSpPr>
          <p:cNvPr id="12" name="직사각형 11"/>
          <p:cNvSpPr/>
          <p:nvPr/>
        </p:nvSpPr>
        <p:spPr>
          <a:xfrm>
            <a:off x="6352920" y="4361061"/>
            <a:ext cx="5030544"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loss(3)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(16)</a:t>
            </a:r>
          </a:p>
        </p:txBody>
      </p:sp>
      <p:sp>
        <p:nvSpPr>
          <p:cNvPr id="13" name="직사각형 12"/>
          <p:cNvSpPr/>
          <p:nvPr/>
        </p:nvSpPr>
        <p:spPr>
          <a:xfrm>
            <a:off x="6352920" y="4975755"/>
            <a:ext cx="5030544"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loss(1)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(18)</a:t>
            </a:r>
          </a:p>
        </p:txBody>
      </p:sp>
      <p:sp>
        <p:nvSpPr>
          <p:cNvPr id="14" name="직사각형 13"/>
          <p:cNvSpPr/>
          <p:nvPr/>
        </p:nvSpPr>
        <p:spPr>
          <a:xfrm>
            <a:off x="6352920" y="5619732"/>
            <a:ext cx="5030544"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loss(0)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(19)</a:t>
            </a:r>
          </a:p>
        </p:txBody>
      </p:sp>
      <p:sp>
        <p:nvSpPr>
          <p:cNvPr id="9" name="직사각형 8"/>
          <p:cNvSpPr/>
          <p:nvPr/>
        </p:nvSpPr>
        <p:spPr>
          <a:xfrm>
            <a:off x="37578" y="6446038"/>
            <a:ext cx="2826158"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hlinkClick r:id="rId3"/>
              </a:rPr>
              <a:t>&gt; https://keras.io/losses/</a:t>
            </a:r>
            <a:endParaRPr lang="ko-KR" altLang="en-US" dirty="0">
              <a:latin typeface="서울남산체 B" panose="02020503020101020101" pitchFamily="18" charset="-127"/>
              <a:ea typeface="서울남산체 B" panose="02020503020101020101" pitchFamily="18" charset="-127"/>
            </a:endParaRPr>
          </a:p>
        </p:txBody>
      </p:sp>
      <p:sp>
        <p:nvSpPr>
          <p:cNvPr id="10" name="직사각형 9"/>
          <p:cNvSpPr/>
          <p:nvPr/>
        </p:nvSpPr>
        <p:spPr>
          <a:xfrm>
            <a:off x="7325141" y="6210851"/>
            <a:ext cx="3155929" cy="461665"/>
          </a:xfrm>
          <a:prstGeom prst="rect">
            <a:avLst/>
          </a:prstGeom>
        </p:spPr>
        <p:txBody>
          <a:bodyPr wrap="none">
            <a:spAutoFit/>
          </a:bodyPr>
          <a:lstStyle/>
          <a:p>
            <a:r>
              <a:rPr lang="en-US" altLang="ko-KR" sz="2400" b="1" dirty="0" err="1">
                <a:solidFill>
                  <a:schemeClr val="accent6">
                    <a:lumMod val="75000"/>
                  </a:schemeClr>
                </a:solidFill>
                <a:latin typeface="서울남산체 B" panose="02020503020101020101" pitchFamily="18" charset="-127"/>
                <a:ea typeface="서울남산체 B" panose="02020503020101020101" pitchFamily="18" charset="-127"/>
              </a:rPr>
              <a:t>mean_absolute_error</a:t>
            </a:r>
            <a:endParaRPr lang="en-US" altLang="ko-KR" sz="2400" b="1" i="0" dirty="0">
              <a:solidFill>
                <a:schemeClr val="accent6">
                  <a:lumMod val="75000"/>
                </a:schemeClr>
              </a:solidFill>
              <a:effectLst/>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189878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mean_squared_error</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3" name="직사각형 2"/>
          <p:cNvSpPr/>
          <p:nvPr/>
        </p:nvSpPr>
        <p:spPr>
          <a:xfrm>
            <a:off x="553867" y="2236383"/>
            <a:ext cx="4355680" cy="523220"/>
          </a:xfrm>
          <a:prstGeom prst="rect">
            <a:avLst/>
          </a:prstGeom>
          <a:solidFill>
            <a:srgbClr val="FFFF00"/>
          </a:solidFill>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 = </a:t>
            </a:r>
            <a:r>
              <a:rPr lang="ko-KR" altLang="en-US" sz="2800" b="1" dirty="0">
                <a:solidFill>
                  <a:srgbClr val="C00000"/>
                </a:solidFill>
                <a:latin typeface="서울남산체 B" panose="02020503020101020101" pitchFamily="18" charset="-127"/>
                <a:ea typeface="서울남산체 B" panose="02020503020101020101" pitchFamily="18" charset="-127"/>
              </a:rPr>
              <a:t>정답과 예상치의 차이</a:t>
            </a:r>
            <a:endParaRPr lang="ko-KR" altLang="en-US" dirty="0">
              <a:solidFill>
                <a:srgbClr val="C00000"/>
              </a:solidFill>
              <a:latin typeface="서울남산체 B" panose="02020503020101020101" pitchFamily="18" charset="-127"/>
              <a:ea typeface="서울남산체 B" panose="02020503020101020101" pitchFamily="18" charset="-127"/>
            </a:endParaRPr>
          </a:p>
        </p:txBody>
      </p:sp>
      <p:sp>
        <p:nvSpPr>
          <p:cNvPr id="11" name="직사각형 10"/>
          <p:cNvSpPr/>
          <p:nvPr/>
        </p:nvSpPr>
        <p:spPr>
          <a:xfrm>
            <a:off x="6352923" y="3717084"/>
            <a:ext cx="5642891"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loss(256)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(3))</a:t>
            </a:r>
            <a:r>
              <a:rPr lang="en-US" altLang="ko-KR" sz="2800" b="1" baseline="30000" dirty="0">
                <a:solidFill>
                  <a:srgbClr val="C00000"/>
                </a:solidFill>
                <a:latin typeface="서울남산체 B" panose="02020503020101020101" pitchFamily="18" charset="-127"/>
                <a:ea typeface="서울남산체 B" panose="02020503020101020101" pitchFamily="18" charset="-127"/>
              </a:rPr>
              <a:t>2</a:t>
            </a:r>
          </a:p>
        </p:txBody>
      </p:sp>
      <p:sp>
        <p:nvSpPr>
          <p:cNvPr id="12" name="직사각형 11"/>
          <p:cNvSpPr/>
          <p:nvPr/>
        </p:nvSpPr>
        <p:spPr>
          <a:xfrm>
            <a:off x="6352923" y="4361061"/>
            <a:ext cx="5642891" cy="954107"/>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loss(9)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(16))</a:t>
            </a:r>
            <a:r>
              <a:rPr lang="en-US" altLang="ko-KR" sz="2800" b="1" baseline="30000" dirty="0">
                <a:solidFill>
                  <a:srgbClr val="C00000"/>
                </a:solidFill>
                <a:latin typeface="서울남산체 B" panose="02020503020101020101" pitchFamily="18" charset="-127"/>
                <a:ea typeface="서울남산체 B" panose="02020503020101020101" pitchFamily="18" charset="-127"/>
              </a:rPr>
              <a:t>2</a:t>
            </a:r>
          </a:p>
          <a:p>
            <a:endParaRPr lang="en-US" altLang="ko-KR" sz="2800" b="1" dirty="0">
              <a:solidFill>
                <a:srgbClr val="C00000"/>
              </a:solidFill>
              <a:latin typeface="서울남산체 B" panose="02020503020101020101" pitchFamily="18" charset="-127"/>
              <a:ea typeface="서울남산체 B" panose="02020503020101020101" pitchFamily="18" charset="-127"/>
            </a:endParaRPr>
          </a:p>
        </p:txBody>
      </p:sp>
      <p:sp>
        <p:nvSpPr>
          <p:cNvPr id="13" name="직사각형 12"/>
          <p:cNvSpPr/>
          <p:nvPr/>
        </p:nvSpPr>
        <p:spPr>
          <a:xfrm>
            <a:off x="6352923" y="4975755"/>
            <a:ext cx="5480988" cy="954107"/>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loss(1)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(18))</a:t>
            </a:r>
            <a:r>
              <a:rPr lang="en-US" altLang="ko-KR" sz="2800" b="1" baseline="30000" dirty="0">
                <a:solidFill>
                  <a:srgbClr val="C00000"/>
                </a:solidFill>
                <a:latin typeface="서울남산체 B" panose="02020503020101020101" pitchFamily="18" charset="-127"/>
                <a:ea typeface="서울남산체 B" panose="02020503020101020101" pitchFamily="18" charset="-127"/>
              </a:rPr>
              <a:t>2</a:t>
            </a:r>
          </a:p>
          <a:p>
            <a:endParaRPr lang="en-US" altLang="ko-KR" sz="2800" b="1" dirty="0">
              <a:solidFill>
                <a:srgbClr val="C00000"/>
              </a:solidFill>
              <a:latin typeface="서울남산체 B" panose="02020503020101020101" pitchFamily="18" charset="-127"/>
              <a:ea typeface="서울남산체 B" panose="02020503020101020101" pitchFamily="18" charset="-127"/>
            </a:endParaRPr>
          </a:p>
        </p:txBody>
      </p:sp>
      <p:sp>
        <p:nvSpPr>
          <p:cNvPr id="14" name="직사각형 13"/>
          <p:cNvSpPr/>
          <p:nvPr/>
        </p:nvSpPr>
        <p:spPr>
          <a:xfrm>
            <a:off x="6352923" y="5619732"/>
            <a:ext cx="5480988" cy="523220"/>
          </a:xfrm>
          <a:prstGeom prst="rect">
            <a:avLst/>
          </a:prstGeom>
        </p:spPr>
        <p:txBody>
          <a:bodyPr wrap="none">
            <a:spAutoFit/>
          </a:bodyPr>
          <a:lstStyle/>
          <a:p>
            <a:r>
              <a:rPr lang="en-US" altLang="ko-KR" sz="2800" b="1" dirty="0">
                <a:solidFill>
                  <a:srgbClr val="C00000"/>
                </a:solidFill>
                <a:latin typeface="서울남산체 B" panose="02020503020101020101" pitchFamily="18" charset="-127"/>
                <a:ea typeface="서울남산체 B" panose="02020503020101020101" pitchFamily="18" charset="-127"/>
              </a:rPr>
              <a:t>loss(0) = (</a:t>
            </a:r>
            <a:r>
              <a:rPr lang="ko-KR" altLang="en-US" sz="2800" b="1" dirty="0">
                <a:solidFill>
                  <a:srgbClr val="C00000"/>
                </a:solidFill>
                <a:latin typeface="서울남산체 B" panose="02020503020101020101" pitchFamily="18" charset="-127"/>
                <a:ea typeface="서울남산체 B" panose="02020503020101020101" pitchFamily="18" charset="-127"/>
              </a:rPr>
              <a:t>정답</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ko-KR" altLang="en-US" sz="2800" b="1" dirty="0">
                <a:solidFill>
                  <a:srgbClr val="C00000"/>
                </a:solidFill>
                <a:latin typeface="서울남산체 B" panose="02020503020101020101" pitchFamily="18" charset="-127"/>
                <a:ea typeface="서울남산체 B" panose="02020503020101020101" pitchFamily="18" charset="-127"/>
              </a:rPr>
              <a:t> </a:t>
            </a:r>
            <a:r>
              <a:rPr lang="en-US" altLang="ko-KR" sz="2800" b="1" dirty="0">
                <a:solidFill>
                  <a:srgbClr val="C00000"/>
                </a:solidFill>
                <a:latin typeface="서울남산체 B" panose="02020503020101020101" pitchFamily="18" charset="-127"/>
                <a:ea typeface="서울남산체 B" panose="02020503020101020101" pitchFamily="18" charset="-127"/>
              </a:rPr>
              <a:t>- </a:t>
            </a:r>
            <a:r>
              <a:rPr lang="ko-KR" altLang="en-US" sz="2800" b="1" dirty="0">
                <a:solidFill>
                  <a:srgbClr val="C00000"/>
                </a:solidFill>
                <a:latin typeface="서울남산체 B" panose="02020503020101020101" pitchFamily="18" charset="-127"/>
                <a:ea typeface="서울남산체 B" panose="02020503020101020101" pitchFamily="18" charset="-127"/>
              </a:rPr>
              <a:t>예상치</a:t>
            </a:r>
            <a:r>
              <a:rPr lang="en-US" altLang="ko-KR" sz="2800" b="1" dirty="0">
                <a:solidFill>
                  <a:srgbClr val="C00000"/>
                </a:solidFill>
                <a:latin typeface="서울남산체 B" panose="02020503020101020101" pitchFamily="18" charset="-127"/>
                <a:ea typeface="서울남산체 B" panose="02020503020101020101" pitchFamily="18" charset="-127"/>
              </a:rPr>
              <a:t>(19))</a:t>
            </a:r>
            <a:r>
              <a:rPr lang="en-US" altLang="ko-KR" sz="2800" b="1" baseline="30000" dirty="0">
                <a:solidFill>
                  <a:srgbClr val="C00000"/>
                </a:solidFill>
                <a:latin typeface="서울남산체 B" panose="02020503020101020101" pitchFamily="18" charset="-127"/>
                <a:ea typeface="서울남산체 B" panose="02020503020101020101" pitchFamily="18" charset="-127"/>
              </a:rPr>
              <a:t>2</a:t>
            </a:r>
          </a:p>
        </p:txBody>
      </p:sp>
      <p:pic>
        <p:nvPicPr>
          <p:cNvPr id="1028" name="Picture 4" descr="mean square error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6" y="2482746"/>
            <a:ext cx="3904808" cy="108205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duotone>
              <a:schemeClr val="bg2">
                <a:shade val="45000"/>
                <a:satMod val="135000"/>
              </a:schemeClr>
              <a:prstClr val="white"/>
            </a:duotone>
          </a:blip>
          <a:stretch>
            <a:fillRect/>
          </a:stretch>
        </p:blipFill>
        <p:spPr>
          <a:xfrm>
            <a:off x="423436" y="2919353"/>
            <a:ext cx="9710378" cy="3584759"/>
          </a:xfrm>
          <a:prstGeom prst="rect">
            <a:avLst/>
          </a:prstGeom>
        </p:spPr>
      </p:pic>
      <p:pic>
        <p:nvPicPr>
          <p:cNvPr id="1030"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14" y="3032097"/>
            <a:ext cx="4135051" cy="368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546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mean_squared_error</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15" name="직사각형 14"/>
          <p:cNvSpPr/>
          <p:nvPr/>
        </p:nvSpPr>
        <p:spPr>
          <a:xfrm>
            <a:off x="601995" y="2700677"/>
            <a:ext cx="10596170" cy="3416320"/>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compile</a:t>
            </a:r>
            <a:r>
              <a:rPr lang="en-US" altLang="ko-KR" sz="3200" b="1" dirty="0">
                <a:latin typeface="서울남산체 B" panose="02020503020101020101" pitchFamily="18" charset="-127"/>
                <a:ea typeface="서울남산체 B" panose="02020503020101020101" pitchFamily="18" charset="-127"/>
              </a:rPr>
              <a:t>( … )</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loss: </a:t>
            </a:r>
            <a:r>
              <a:rPr lang="ko-KR" altLang="en-US" sz="2800" b="1" dirty="0">
                <a:solidFill>
                  <a:srgbClr val="C00000"/>
                </a:solidFill>
                <a:latin typeface="서울남산체 B" panose="02020503020101020101" pitchFamily="18" charset="-127"/>
                <a:ea typeface="서울남산체 B" panose="02020503020101020101" pitchFamily="18" charset="-127"/>
              </a:rPr>
              <a:t>실제 </a:t>
            </a:r>
            <a:r>
              <a:rPr lang="ko-KR" altLang="en-US" sz="2800" b="1" dirty="0" err="1">
                <a:solidFill>
                  <a:srgbClr val="C00000"/>
                </a:solidFill>
                <a:latin typeface="서울남산체 B" panose="02020503020101020101" pitchFamily="18" charset="-127"/>
                <a:ea typeface="서울남산체 B" panose="02020503020101020101" pitchFamily="18" charset="-127"/>
              </a:rPr>
              <a:t>출력값과</a:t>
            </a:r>
            <a:r>
              <a:rPr lang="ko-KR" altLang="en-US" sz="2800" b="1" dirty="0">
                <a:solidFill>
                  <a:srgbClr val="C00000"/>
                </a:solidFill>
                <a:latin typeface="서울남산체 B" panose="02020503020101020101" pitchFamily="18" charset="-127"/>
                <a:ea typeface="서울남산체 B" panose="02020503020101020101" pitchFamily="18" charset="-127"/>
              </a:rPr>
              <a:t> 모델을 통해서 얻은 </a:t>
            </a:r>
            <a:r>
              <a:rPr lang="ko-KR" altLang="en-US" sz="2800" b="1" dirty="0" err="1">
                <a:solidFill>
                  <a:srgbClr val="C00000"/>
                </a:solidFill>
                <a:latin typeface="서울남산체 B" panose="02020503020101020101" pitchFamily="18" charset="-127"/>
                <a:ea typeface="서울남산체 B" panose="02020503020101020101" pitchFamily="18" charset="-127"/>
              </a:rPr>
              <a:t>출력값의</a:t>
            </a:r>
            <a:r>
              <a:rPr lang="ko-KR" altLang="en-US" sz="2800" b="1" dirty="0">
                <a:solidFill>
                  <a:srgbClr val="C00000"/>
                </a:solidFill>
                <a:latin typeface="서울남산체 B" panose="02020503020101020101" pitchFamily="18" charset="-127"/>
                <a:ea typeface="서울남산체 B" panose="02020503020101020101" pitchFamily="18" charset="-127"/>
              </a:rPr>
              <a:t> 상이 수준</a:t>
            </a:r>
            <a:endParaRPr lang="en-US" altLang="ko-KR" sz="28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rgbClr val="FF0000"/>
                </a:solidFill>
                <a:latin typeface="서울남산체 B" panose="02020503020101020101" pitchFamily="18" charset="-127"/>
                <a:ea typeface="서울남산체 B" panose="02020503020101020101" pitchFamily="18" charset="-127"/>
              </a:rPr>
              <a:t>   - </a:t>
            </a:r>
            <a:r>
              <a:rPr lang="en-US" altLang="ko-KR" sz="2800" b="1" dirty="0" err="1">
                <a:solidFill>
                  <a:srgbClr val="FF0000"/>
                </a:solidFill>
                <a:latin typeface="서울남산체 B" panose="02020503020101020101" pitchFamily="18" charset="-127"/>
                <a:ea typeface="서울남산체 B" panose="02020503020101020101" pitchFamily="18" charset="-127"/>
              </a:rPr>
              <a:t>mean_squared_error</a:t>
            </a:r>
            <a:r>
              <a:rPr lang="en-US" altLang="ko-KR" sz="2800" b="1" dirty="0">
                <a:solidFill>
                  <a:srgbClr val="FF0000"/>
                </a:solidFill>
                <a:latin typeface="서울남산체 B" panose="02020503020101020101" pitchFamily="18" charset="-127"/>
                <a:ea typeface="서울남산체 B" panose="02020503020101020101" pitchFamily="18" charset="-127"/>
              </a:rPr>
              <a:t> (</a:t>
            </a:r>
            <a:r>
              <a:rPr lang="ko-KR" altLang="en-US" sz="2800" b="1" dirty="0">
                <a:solidFill>
                  <a:srgbClr val="00B0F0"/>
                </a:solidFill>
                <a:latin typeface="서울남산체 B" panose="02020503020101020101" pitchFamily="18" charset="-127"/>
                <a:ea typeface="서울남산체 B" panose="02020503020101020101" pitchFamily="18" charset="-127"/>
              </a:rPr>
              <a:t>연속적인 </a:t>
            </a:r>
            <a:r>
              <a:rPr lang="ko-KR" altLang="en-US" sz="2800" b="1" dirty="0" err="1">
                <a:solidFill>
                  <a:srgbClr val="00B0F0"/>
                </a:solidFill>
                <a:latin typeface="서울남산체 B" panose="02020503020101020101" pitchFamily="18" charset="-127"/>
                <a:ea typeface="서울남산체 B" panose="02020503020101020101" pitchFamily="18" charset="-127"/>
              </a:rPr>
              <a:t>출력값의</a:t>
            </a:r>
            <a:r>
              <a:rPr lang="ko-KR" altLang="en-US" sz="2800" b="1" dirty="0">
                <a:solidFill>
                  <a:srgbClr val="00B0F0"/>
                </a:solidFill>
                <a:latin typeface="서울남산체 B" panose="02020503020101020101" pitchFamily="18" charset="-127"/>
                <a:ea typeface="서울남산체 B" panose="02020503020101020101" pitchFamily="18" charset="-127"/>
              </a:rPr>
              <a:t> 예측</a:t>
            </a:r>
            <a:r>
              <a:rPr lang="en-US" altLang="ko-KR" sz="2800" b="1" dirty="0">
                <a:solidFill>
                  <a:srgbClr val="FF0000"/>
                </a:solidFill>
                <a:latin typeface="서울남산체 B" panose="02020503020101020101" pitchFamily="18" charset="-127"/>
                <a:ea typeface="서울남산체 B" panose="02020503020101020101" pitchFamily="18" charset="-127"/>
              </a:rPr>
              <a:t>)</a:t>
            </a:r>
          </a:p>
          <a:p>
            <a:r>
              <a:rPr lang="en-US" altLang="ko-KR" sz="2800" b="1" dirty="0">
                <a:solidFill>
                  <a:srgbClr val="FF0000"/>
                </a:solidFill>
                <a:latin typeface="서울남산체 B" panose="02020503020101020101" pitchFamily="18" charset="-127"/>
                <a:ea typeface="서울남산체 B" panose="02020503020101020101" pitchFamily="18" charset="-127"/>
              </a:rPr>
              <a:t>   - </a:t>
            </a:r>
            <a:r>
              <a:rPr lang="en-US" altLang="ko-KR" sz="2800" b="1" dirty="0" err="1">
                <a:solidFill>
                  <a:srgbClr val="FF0000"/>
                </a:solidFill>
                <a:latin typeface="서울남산체 B" panose="02020503020101020101" pitchFamily="18" charset="-127"/>
                <a:ea typeface="서울남산체 B" panose="02020503020101020101" pitchFamily="18" charset="-127"/>
              </a:rPr>
              <a:t>binary_crossentropy</a:t>
            </a:r>
            <a:r>
              <a:rPr lang="en-US" altLang="ko-KR" sz="2800" b="1" dirty="0">
                <a:solidFill>
                  <a:srgbClr val="FF0000"/>
                </a:solidFill>
                <a:latin typeface="서울남산체 B" panose="02020503020101020101" pitchFamily="18" charset="-127"/>
                <a:ea typeface="서울남산체 B" panose="02020503020101020101" pitchFamily="18" charset="-127"/>
              </a:rPr>
              <a:t> (</a:t>
            </a:r>
            <a:r>
              <a:rPr lang="ko-KR" altLang="en-US" sz="2800" b="1" dirty="0">
                <a:solidFill>
                  <a:srgbClr val="0070C0"/>
                </a:solidFill>
                <a:latin typeface="서울남산체 B" panose="02020503020101020101" pitchFamily="18" charset="-127"/>
                <a:ea typeface="서울남산체 B" panose="02020503020101020101" pitchFamily="18" charset="-127"/>
              </a:rPr>
              <a:t>이진 분류</a:t>
            </a:r>
            <a:r>
              <a:rPr lang="en-US" altLang="ko-KR" sz="2800" b="1" dirty="0">
                <a:solidFill>
                  <a:srgbClr val="0070C0"/>
                </a:solidFill>
                <a:latin typeface="서울남산체 B" panose="02020503020101020101" pitchFamily="18" charset="-127"/>
                <a:ea typeface="서울남산체 B" panose="02020503020101020101" pitchFamily="18" charset="-127"/>
              </a:rPr>
              <a:t>, YES/NO</a:t>
            </a:r>
            <a:r>
              <a:rPr lang="en-US" altLang="ko-KR" sz="2800" b="1" dirty="0">
                <a:solidFill>
                  <a:srgbClr val="FF0000"/>
                </a:solidFill>
                <a:latin typeface="서울남산체 B" panose="02020503020101020101" pitchFamily="18" charset="-127"/>
                <a:ea typeface="서울남산체 B" panose="02020503020101020101" pitchFamily="18" charset="-127"/>
              </a:rPr>
              <a:t>)</a:t>
            </a:r>
          </a:p>
          <a:p>
            <a:r>
              <a:rPr lang="en-US" altLang="ko-KR" sz="2800" b="1" dirty="0">
                <a:solidFill>
                  <a:srgbClr val="FF0000"/>
                </a:solidFill>
                <a:latin typeface="서울남산체 B" panose="02020503020101020101" pitchFamily="18" charset="-127"/>
                <a:ea typeface="서울남산체 B" panose="02020503020101020101" pitchFamily="18" charset="-127"/>
              </a:rPr>
              <a:t>   - </a:t>
            </a:r>
            <a:r>
              <a:rPr lang="en-US" altLang="ko-KR" sz="2800" b="1" dirty="0" err="1">
                <a:solidFill>
                  <a:srgbClr val="FF0000"/>
                </a:solidFill>
                <a:latin typeface="서울남산체 B" panose="02020503020101020101" pitchFamily="18" charset="-127"/>
                <a:ea typeface="서울남산체 B" panose="02020503020101020101" pitchFamily="18" charset="-127"/>
              </a:rPr>
              <a:t>categorical_crossentropy</a:t>
            </a:r>
            <a:r>
              <a:rPr lang="en-US" altLang="ko-KR" sz="2800" b="1" dirty="0">
                <a:solidFill>
                  <a:srgbClr val="FF0000"/>
                </a:solidFill>
                <a:latin typeface="서울남산체 B" panose="02020503020101020101" pitchFamily="18" charset="-127"/>
                <a:ea typeface="서울남산체 B" panose="02020503020101020101" pitchFamily="18" charset="-127"/>
              </a:rPr>
              <a:t> (</a:t>
            </a:r>
            <a:r>
              <a:rPr lang="ko-KR" altLang="en-US" sz="2800" b="1" dirty="0">
                <a:solidFill>
                  <a:srgbClr val="002060"/>
                </a:solidFill>
                <a:latin typeface="서울남산체 B" panose="02020503020101020101" pitchFamily="18" charset="-127"/>
                <a:ea typeface="서울남산체 B" panose="02020503020101020101" pitchFamily="18" charset="-127"/>
              </a:rPr>
              <a:t>다중 분류</a:t>
            </a:r>
            <a:r>
              <a:rPr lang="en-US" altLang="ko-KR" sz="2800" b="1" dirty="0">
                <a:solidFill>
                  <a:srgbClr val="002060"/>
                </a:solidFill>
                <a:latin typeface="서울남산체 B" panose="02020503020101020101" pitchFamily="18" charset="-127"/>
                <a:ea typeface="서울남산체 B" panose="02020503020101020101" pitchFamily="18" charset="-127"/>
              </a:rPr>
              <a:t>, </a:t>
            </a:r>
            <a:r>
              <a:rPr lang="ko-KR" altLang="en-US" sz="2800" b="1" dirty="0">
                <a:solidFill>
                  <a:srgbClr val="002060"/>
                </a:solidFill>
                <a:latin typeface="서울남산체 B" panose="02020503020101020101" pitchFamily="18" charset="-127"/>
                <a:ea typeface="서울남산체 B" panose="02020503020101020101" pitchFamily="18" charset="-127"/>
              </a:rPr>
              <a:t>어디에 속하나</a:t>
            </a:r>
            <a:r>
              <a:rPr lang="en-US" altLang="ko-KR" sz="2800" b="1" dirty="0">
                <a:solidFill>
                  <a:srgbClr val="002060"/>
                </a:solidFill>
                <a:latin typeface="서울남산체 B" panose="02020503020101020101" pitchFamily="18" charset="-127"/>
                <a:ea typeface="서울남산체 B" panose="02020503020101020101" pitchFamily="18" charset="-127"/>
              </a:rPr>
              <a:t>?</a:t>
            </a:r>
            <a:r>
              <a:rPr lang="en-US" altLang="ko-KR" sz="2800" b="1" dirty="0">
                <a:solidFill>
                  <a:srgbClr val="FF0000"/>
                </a:solidFill>
                <a:latin typeface="서울남산체 B" panose="02020503020101020101" pitchFamily="18" charset="-127"/>
                <a:ea typeface="서울남산체 B" panose="02020503020101020101" pitchFamily="18" charset="-127"/>
              </a:rPr>
              <a:t>)</a:t>
            </a:r>
          </a:p>
          <a:p>
            <a:r>
              <a:rPr lang="en-US" altLang="ko-KR" sz="2800" b="1" dirty="0">
                <a:solidFill>
                  <a:srgbClr val="FF0000"/>
                </a:solidFill>
                <a:latin typeface="서울남산체 B" panose="02020503020101020101" pitchFamily="18" charset="-127"/>
                <a:ea typeface="서울남산체 B" panose="02020503020101020101" pitchFamily="18" charset="-127"/>
              </a:rPr>
              <a:t>   - …</a:t>
            </a:r>
          </a:p>
          <a:p>
            <a:r>
              <a:rPr lang="en-US" altLang="ko-KR" sz="2800" b="1" dirty="0">
                <a:solidFill>
                  <a:schemeClr val="bg1">
                    <a:lumMod val="75000"/>
                  </a:schemeClr>
                </a:solidFill>
                <a:latin typeface="서울남산체 B" panose="02020503020101020101" pitchFamily="18" charset="-127"/>
                <a:ea typeface="서울남산체 B" panose="02020503020101020101" pitchFamily="18" charset="-127"/>
              </a:rPr>
              <a:t>&gt; optimizer:</a:t>
            </a:r>
          </a:p>
        </p:txBody>
      </p:sp>
    </p:spTree>
    <p:extLst>
      <p:ext uri="{BB962C8B-B14F-4D97-AF65-F5344CB8AC3E}">
        <p14:creationId xmlns:p14="http://schemas.microsoft.com/office/powerpoint/2010/main" val="3923254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binary_crossentropy</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3" name="직사각형 2"/>
          <p:cNvSpPr/>
          <p:nvPr/>
        </p:nvSpPr>
        <p:spPr>
          <a:xfrm>
            <a:off x="553867" y="2236383"/>
            <a:ext cx="3627916" cy="523220"/>
          </a:xfrm>
          <a:prstGeom prst="rect">
            <a:avLst/>
          </a:prstGeom>
          <a:solidFill>
            <a:srgbClr val="FFFF00"/>
          </a:solidFill>
        </p:spPr>
        <p:txBody>
          <a:bodyPr wrap="none">
            <a:spAutoFit/>
          </a:bodyPr>
          <a:lstStyle/>
          <a:p>
            <a:r>
              <a:rPr lang="en-US" altLang="ko-KR" sz="2800" b="1" dirty="0" err="1">
                <a:solidFill>
                  <a:srgbClr val="C00000"/>
                </a:solidFill>
                <a:latin typeface="서울남산체 B" panose="02020503020101020101" pitchFamily="18" charset="-127"/>
                <a:ea typeface="서울남산체 B" panose="02020503020101020101" pitchFamily="18" charset="-127"/>
              </a:rPr>
              <a:t>binary_crossentropy</a:t>
            </a:r>
            <a:endParaRPr lang="ko-KR" altLang="en-US" dirty="0">
              <a:solidFill>
                <a:srgbClr val="C00000"/>
              </a:solidFill>
              <a:latin typeface="서울남산체 B" panose="02020503020101020101" pitchFamily="18" charset="-127"/>
              <a:ea typeface="서울남산체 B" panose="02020503020101020101" pitchFamily="18" charset="-127"/>
            </a:endParaRPr>
          </a:p>
        </p:txBody>
      </p:sp>
      <p:sp>
        <p:nvSpPr>
          <p:cNvPr id="9" name="직사각형 8"/>
          <p:cNvSpPr/>
          <p:nvPr/>
        </p:nvSpPr>
        <p:spPr>
          <a:xfrm>
            <a:off x="37578" y="6446038"/>
            <a:ext cx="2826158"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hlinkClick r:id="rId2"/>
              </a:rPr>
              <a:t>&gt; https://keras.io/losses/</a:t>
            </a:r>
            <a:endParaRPr lang="ko-KR" altLang="en-US" dirty="0">
              <a:latin typeface="서울남산체 B" panose="02020503020101020101" pitchFamily="18" charset="-127"/>
              <a:ea typeface="서울남산체 B" panose="02020503020101020101" pitchFamily="18" charset="-127"/>
            </a:endParaRPr>
          </a:p>
        </p:txBody>
      </p:sp>
      <p:sp>
        <p:nvSpPr>
          <p:cNvPr id="15" name="직사각형 14"/>
          <p:cNvSpPr/>
          <p:nvPr/>
        </p:nvSpPr>
        <p:spPr>
          <a:xfrm>
            <a:off x="553867" y="2871890"/>
            <a:ext cx="5830635" cy="1077218"/>
          </a:xfrm>
          <a:prstGeom prst="rect">
            <a:avLst/>
          </a:prstGeom>
        </p:spPr>
        <p:txBody>
          <a:bodyPr wrap="none">
            <a:spAutoFit/>
          </a:bodyPr>
          <a:lstStyle/>
          <a:p>
            <a:r>
              <a:rPr lang="en-US" altLang="ko-KR" sz="3200" b="1" dirty="0">
                <a:solidFill>
                  <a:srgbClr val="C00000"/>
                </a:solidFill>
                <a:latin typeface="서울남산체 B" panose="02020503020101020101" pitchFamily="18" charset="-127"/>
                <a:ea typeface="서울남산체 B" panose="02020503020101020101" pitchFamily="18" charset="-127"/>
              </a:rPr>
              <a:t>&gt; logistic regression</a:t>
            </a:r>
          </a:p>
          <a:p>
            <a:r>
              <a:rPr lang="en-US" altLang="ko-KR" sz="3200" b="1" dirty="0">
                <a:solidFill>
                  <a:srgbClr val="C00000"/>
                </a:solidFill>
                <a:latin typeface="서울남산체 B" panose="02020503020101020101" pitchFamily="18" charset="-127"/>
                <a:ea typeface="서울남산체 B" panose="02020503020101020101" pitchFamily="18" charset="-127"/>
              </a:rPr>
              <a:t>&gt; </a:t>
            </a:r>
            <a:r>
              <a:rPr lang="ko-KR" altLang="en-US" sz="3200" b="1" dirty="0">
                <a:solidFill>
                  <a:srgbClr val="C00000"/>
                </a:solidFill>
                <a:latin typeface="서울남산체 B" panose="02020503020101020101" pitchFamily="18" charset="-127"/>
                <a:ea typeface="서울남산체 B" panose="02020503020101020101" pitchFamily="18" charset="-127"/>
              </a:rPr>
              <a:t>샘플을 </a:t>
            </a:r>
            <a:r>
              <a:rPr lang="en-US" altLang="ko-KR" sz="3200" b="1" dirty="0">
                <a:solidFill>
                  <a:srgbClr val="C00000"/>
                </a:solidFill>
                <a:latin typeface="서울남산체 B" panose="02020503020101020101" pitchFamily="18" charset="-127"/>
                <a:ea typeface="서울남산체 B" panose="02020503020101020101" pitchFamily="18" charset="-127"/>
              </a:rPr>
              <a:t>True </a:t>
            </a:r>
            <a:r>
              <a:rPr lang="ko-KR" altLang="en-US" sz="3200" b="1" dirty="0">
                <a:solidFill>
                  <a:srgbClr val="C00000"/>
                </a:solidFill>
                <a:latin typeface="서울남산체 B" panose="02020503020101020101" pitchFamily="18" charset="-127"/>
                <a:ea typeface="서울남산체 B" panose="02020503020101020101" pitchFamily="18" charset="-127"/>
              </a:rPr>
              <a:t>또는 </a:t>
            </a:r>
            <a:r>
              <a:rPr lang="en-US" altLang="ko-KR" sz="3200" b="1" dirty="0">
                <a:solidFill>
                  <a:srgbClr val="C00000"/>
                </a:solidFill>
                <a:latin typeface="서울남산체 B" panose="02020503020101020101" pitchFamily="18" charset="-127"/>
                <a:ea typeface="서울남산체 B" panose="02020503020101020101" pitchFamily="18" charset="-127"/>
              </a:rPr>
              <a:t>False</a:t>
            </a:r>
            <a:r>
              <a:rPr lang="ko-KR" altLang="en-US" sz="3200" b="1" dirty="0">
                <a:solidFill>
                  <a:srgbClr val="C00000"/>
                </a:solidFill>
                <a:latin typeface="서울남산체 B" panose="02020503020101020101" pitchFamily="18" charset="-127"/>
                <a:ea typeface="서울남산체 B" panose="02020503020101020101" pitchFamily="18" charset="-127"/>
              </a:rPr>
              <a:t>로 분류</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pic>
        <p:nvPicPr>
          <p:cNvPr id="4098" name="Picture 2"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466" y="3277241"/>
            <a:ext cx="4407622" cy="260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42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1312165"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1462594"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categorical_crossentropy</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3" name="직사각형 2"/>
          <p:cNvSpPr/>
          <p:nvPr/>
        </p:nvSpPr>
        <p:spPr>
          <a:xfrm>
            <a:off x="553867" y="2236383"/>
            <a:ext cx="4413388" cy="523220"/>
          </a:xfrm>
          <a:prstGeom prst="rect">
            <a:avLst/>
          </a:prstGeom>
          <a:solidFill>
            <a:srgbClr val="FFFF00"/>
          </a:solidFill>
        </p:spPr>
        <p:txBody>
          <a:bodyPr wrap="none">
            <a:spAutoFit/>
          </a:bodyPr>
          <a:lstStyle/>
          <a:p>
            <a:r>
              <a:rPr lang="en-US" altLang="ko-KR" sz="2800" b="1" dirty="0" err="1">
                <a:solidFill>
                  <a:srgbClr val="C00000"/>
                </a:solidFill>
                <a:latin typeface="서울남산체 B" panose="02020503020101020101" pitchFamily="18" charset="-127"/>
                <a:ea typeface="서울남산체 B" panose="02020503020101020101" pitchFamily="18" charset="-127"/>
              </a:rPr>
              <a:t>categorical_crossentropy</a:t>
            </a:r>
            <a:endParaRPr lang="ko-KR" altLang="en-US" dirty="0">
              <a:solidFill>
                <a:srgbClr val="C00000"/>
              </a:solidFill>
              <a:latin typeface="서울남산체 B" panose="02020503020101020101" pitchFamily="18" charset="-127"/>
              <a:ea typeface="서울남산체 B" panose="02020503020101020101" pitchFamily="18" charset="-127"/>
            </a:endParaRPr>
          </a:p>
        </p:txBody>
      </p:sp>
      <p:sp>
        <p:nvSpPr>
          <p:cNvPr id="9" name="직사각형 8"/>
          <p:cNvSpPr/>
          <p:nvPr/>
        </p:nvSpPr>
        <p:spPr>
          <a:xfrm>
            <a:off x="37578" y="6446038"/>
            <a:ext cx="2826158"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hlinkClick r:id="rId2"/>
              </a:rPr>
              <a:t>&gt; https://keras.io/losses/</a:t>
            </a:r>
            <a:endParaRPr lang="ko-KR" altLang="en-US" dirty="0">
              <a:latin typeface="서울남산체 B" panose="02020503020101020101" pitchFamily="18" charset="-127"/>
              <a:ea typeface="서울남산체 B" panose="02020503020101020101" pitchFamily="18" charset="-127"/>
            </a:endParaRPr>
          </a:p>
        </p:txBody>
      </p:sp>
      <p:pic>
        <p:nvPicPr>
          <p:cNvPr id="2050" name="Picture 2" descr="ê´ë ¨ ì´ë¯¸ì§"/>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3215"/>
          <a:stretch/>
        </p:blipFill>
        <p:spPr bwMode="auto">
          <a:xfrm>
            <a:off x="3665146" y="2759603"/>
            <a:ext cx="4904697" cy="3701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1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1312165"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1462594"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categorical_crossentropy</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3" name="직사각형 2"/>
          <p:cNvSpPr/>
          <p:nvPr/>
        </p:nvSpPr>
        <p:spPr>
          <a:xfrm>
            <a:off x="553867" y="2236383"/>
            <a:ext cx="4413388" cy="523220"/>
          </a:xfrm>
          <a:prstGeom prst="rect">
            <a:avLst/>
          </a:prstGeom>
          <a:solidFill>
            <a:srgbClr val="FFFF00"/>
          </a:solidFill>
        </p:spPr>
        <p:txBody>
          <a:bodyPr wrap="none">
            <a:spAutoFit/>
          </a:bodyPr>
          <a:lstStyle/>
          <a:p>
            <a:r>
              <a:rPr lang="en-US" altLang="ko-KR" sz="2800" b="1" dirty="0" err="1">
                <a:solidFill>
                  <a:srgbClr val="C00000"/>
                </a:solidFill>
                <a:latin typeface="서울남산체 B" panose="02020503020101020101" pitchFamily="18" charset="-127"/>
                <a:ea typeface="서울남산체 B" panose="02020503020101020101" pitchFamily="18" charset="-127"/>
              </a:rPr>
              <a:t>categorical_crossentropy</a:t>
            </a:r>
            <a:endParaRPr lang="ko-KR" altLang="en-US" dirty="0">
              <a:solidFill>
                <a:srgbClr val="C00000"/>
              </a:solidFill>
              <a:latin typeface="서울남산체 B" panose="02020503020101020101" pitchFamily="18" charset="-127"/>
              <a:ea typeface="서울남산체 B" panose="02020503020101020101" pitchFamily="18" charset="-127"/>
            </a:endParaRPr>
          </a:p>
        </p:txBody>
      </p:sp>
      <p:sp>
        <p:nvSpPr>
          <p:cNvPr id="9" name="직사각형 8"/>
          <p:cNvSpPr/>
          <p:nvPr/>
        </p:nvSpPr>
        <p:spPr>
          <a:xfrm>
            <a:off x="37578" y="6446038"/>
            <a:ext cx="2826158"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hlinkClick r:id="rId2"/>
              </a:rPr>
              <a:t>&gt; https://keras.io/losses/</a:t>
            </a:r>
            <a:endParaRPr lang="ko-KR" altLang="en-US" dirty="0">
              <a:latin typeface="서울남산체 B" panose="02020503020101020101" pitchFamily="18" charset="-127"/>
              <a:ea typeface="서울남산체 B" panose="02020503020101020101" pitchFamily="18" charset="-127"/>
            </a:endParaRPr>
          </a:p>
        </p:txBody>
      </p:sp>
      <p:pic>
        <p:nvPicPr>
          <p:cNvPr id="3074" name="Picture 2" descr="ê´ë ¨ ì´ë¯¸ì§"/>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321"/>
          <a:stretch/>
        </p:blipFill>
        <p:spPr bwMode="auto">
          <a:xfrm>
            <a:off x="1112273" y="2759603"/>
            <a:ext cx="10199979" cy="399920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0728251" y="6177516"/>
            <a:ext cx="584001" cy="453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41715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776453"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compile</a:t>
            </a:r>
            <a:r>
              <a:rPr lang="en-US" altLang="ko-KR" sz="2800" dirty="0">
                <a:solidFill>
                  <a:schemeClr val="bg1"/>
                </a:solidFill>
                <a:latin typeface="서울남산체 B" panose="02020503020101020101" pitchFamily="18" charset="-127"/>
                <a:ea typeface="서울남산체 B" panose="02020503020101020101" pitchFamily="18" charset="-127"/>
              </a:rPr>
              <a:t>(</a:t>
            </a:r>
            <a:r>
              <a:rPr lang="en-US" altLang="ko-KR" sz="2800" b="1" dirty="0">
                <a:solidFill>
                  <a:srgbClr val="FFC000"/>
                </a:solidFill>
                <a:latin typeface="서울남산체 B" panose="02020503020101020101" pitchFamily="18" charset="-127"/>
                <a:ea typeface="서울남산체 B" panose="02020503020101020101" pitchFamily="18" charset="-127"/>
              </a:rPr>
              <a:t>loss=‘</a:t>
            </a:r>
            <a:r>
              <a:rPr lang="en-US" altLang="ko-KR" sz="2800" b="1" dirty="0" err="1">
                <a:solidFill>
                  <a:srgbClr val="FFC000"/>
                </a:solidFill>
                <a:latin typeface="서울남산체 B" panose="02020503020101020101" pitchFamily="18" charset="-127"/>
                <a:ea typeface="서울남산체 B" panose="02020503020101020101" pitchFamily="18" charset="-127"/>
              </a:rPr>
              <a:t>mean_squared_error</a:t>
            </a:r>
            <a:r>
              <a:rPr lang="en-US" altLang="ko-KR" sz="2800" b="1" dirty="0">
                <a:solidFill>
                  <a:srgbClr val="FFC000"/>
                </a:solidFill>
                <a:latin typeface="서울남산체 B" panose="02020503020101020101" pitchFamily="18" charset="-127"/>
                <a:ea typeface="서울남산체 B" panose="02020503020101020101" pitchFamily="18" charset="-127"/>
              </a:rPr>
              <a:t>’</a:t>
            </a:r>
            <a:r>
              <a:rPr lang="en-US" altLang="ko-KR" sz="2800" dirty="0">
                <a:solidFill>
                  <a:schemeClr val="bg1"/>
                </a:solidFill>
                <a:latin typeface="서울남산체 B" panose="02020503020101020101" pitchFamily="18" charset="-127"/>
                <a:ea typeface="서울남산체 B" panose="02020503020101020101" pitchFamily="18" charset="-127"/>
              </a:rPr>
              <a:t>, optimizer='</a:t>
            </a:r>
            <a:r>
              <a:rPr lang="en-US" altLang="ko-KR" sz="2800" dirty="0" err="1">
                <a:solidFill>
                  <a:schemeClr val="bg1"/>
                </a:solidFill>
                <a:latin typeface="서울남산체 B" panose="02020503020101020101" pitchFamily="18" charset="-127"/>
                <a:ea typeface="서울남산체 B" panose="02020503020101020101" pitchFamily="18" charset="-127"/>
              </a:rPr>
              <a:t>adam</a:t>
            </a:r>
            <a:r>
              <a:rPr lang="en-US" altLang="ko-KR" sz="2800" dirty="0">
                <a:solidFill>
                  <a:schemeClr val="bg1"/>
                </a:solidFill>
                <a:latin typeface="서울남산체 B" panose="02020503020101020101" pitchFamily="18" charset="-127"/>
                <a:ea typeface="서울남산체 B" panose="02020503020101020101" pitchFamily="18" charset="-127"/>
              </a:rPr>
              <a:t>')</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15" name="직사각형 14"/>
          <p:cNvSpPr/>
          <p:nvPr/>
        </p:nvSpPr>
        <p:spPr>
          <a:xfrm>
            <a:off x="601995" y="2700677"/>
            <a:ext cx="10596170" cy="3785652"/>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compile</a:t>
            </a:r>
            <a:r>
              <a:rPr lang="en-US" altLang="ko-KR" sz="3200" b="1" dirty="0">
                <a:latin typeface="서울남산체 B" panose="02020503020101020101" pitchFamily="18" charset="-127"/>
                <a:ea typeface="서울남산체 B" panose="02020503020101020101" pitchFamily="18" charset="-127"/>
              </a:rPr>
              <a:t>( … )</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2800" b="1" dirty="0">
                <a:solidFill>
                  <a:schemeClr val="bg1">
                    <a:lumMod val="75000"/>
                  </a:schemeClr>
                </a:solidFill>
                <a:latin typeface="서울남산체 B" panose="02020503020101020101" pitchFamily="18" charset="-127"/>
                <a:ea typeface="서울남산체 B" panose="02020503020101020101" pitchFamily="18" charset="-127"/>
              </a:rPr>
              <a:t>&gt; loss: </a:t>
            </a:r>
            <a:r>
              <a:rPr lang="ko-KR" altLang="en-US" sz="2800" b="1" dirty="0">
                <a:solidFill>
                  <a:schemeClr val="bg1">
                    <a:lumMod val="75000"/>
                  </a:schemeClr>
                </a:solidFill>
                <a:latin typeface="서울남산체 B" panose="02020503020101020101" pitchFamily="18" charset="-127"/>
                <a:ea typeface="서울남산체 B" panose="02020503020101020101" pitchFamily="18" charset="-127"/>
              </a:rPr>
              <a:t>실제 </a:t>
            </a:r>
            <a:r>
              <a:rPr lang="ko-KR" altLang="en-US" sz="2800" b="1" dirty="0" err="1">
                <a:solidFill>
                  <a:schemeClr val="bg1">
                    <a:lumMod val="75000"/>
                  </a:schemeClr>
                </a:solidFill>
                <a:latin typeface="서울남산체 B" panose="02020503020101020101" pitchFamily="18" charset="-127"/>
                <a:ea typeface="서울남산체 B" panose="02020503020101020101" pitchFamily="18" charset="-127"/>
              </a:rPr>
              <a:t>출력값과</a:t>
            </a:r>
            <a:r>
              <a:rPr lang="ko-KR" altLang="en-US" sz="2800" b="1" dirty="0">
                <a:solidFill>
                  <a:schemeClr val="bg1">
                    <a:lumMod val="75000"/>
                  </a:schemeClr>
                </a:solidFill>
                <a:latin typeface="서울남산체 B" panose="02020503020101020101" pitchFamily="18" charset="-127"/>
                <a:ea typeface="서울남산체 B" panose="02020503020101020101" pitchFamily="18" charset="-127"/>
              </a:rPr>
              <a:t> 모델을 통해서 얻은 </a:t>
            </a:r>
            <a:r>
              <a:rPr lang="ko-KR" altLang="en-US" sz="2800" b="1" dirty="0" err="1">
                <a:solidFill>
                  <a:schemeClr val="bg1">
                    <a:lumMod val="75000"/>
                  </a:schemeClr>
                </a:solidFill>
                <a:latin typeface="서울남산체 B" panose="02020503020101020101" pitchFamily="18" charset="-127"/>
                <a:ea typeface="서울남산체 B" panose="02020503020101020101" pitchFamily="18" charset="-127"/>
              </a:rPr>
              <a:t>출력값의</a:t>
            </a:r>
            <a:r>
              <a:rPr lang="ko-KR" altLang="en-US" sz="2800" b="1" dirty="0">
                <a:solidFill>
                  <a:schemeClr val="bg1">
                    <a:lumMod val="75000"/>
                  </a:schemeClr>
                </a:solidFill>
                <a:latin typeface="서울남산체 B" panose="02020503020101020101" pitchFamily="18" charset="-127"/>
                <a:ea typeface="서울남산체 B" panose="02020503020101020101" pitchFamily="18" charset="-127"/>
              </a:rPr>
              <a:t> 상이 수준</a:t>
            </a:r>
            <a:endParaRPr lang="en-US" altLang="ko-KR" sz="2800" b="1" dirty="0">
              <a:solidFill>
                <a:schemeClr val="bg1">
                  <a:lumMod val="75000"/>
                </a:schemeClr>
              </a:solidFill>
              <a:latin typeface="서울남산체 B" panose="02020503020101020101" pitchFamily="18" charset="-127"/>
              <a:ea typeface="서울남산체 B" panose="02020503020101020101" pitchFamily="18" charset="-127"/>
            </a:endParaRPr>
          </a:p>
          <a:p>
            <a:r>
              <a:rPr lang="en-US" altLang="ko-KR" sz="2800" b="1" dirty="0">
                <a:solidFill>
                  <a:srgbClr val="C00000"/>
                </a:solidFill>
                <a:latin typeface="서울남산체 B" panose="02020503020101020101" pitchFamily="18" charset="-127"/>
                <a:ea typeface="서울남산체 B" panose="02020503020101020101" pitchFamily="18" charset="-127"/>
              </a:rPr>
              <a:t>&gt; optimizer: </a:t>
            </a:r>
            <a:r>
              <a:rPr lang="ko-KR" altLang="en-US" sz="2800" b="1" dirty="0">
                <a:solidFill>
                  <a:srgbClr val="C00000"/>
                </a:solidFill>
                <a:latin typeface="서울남산체 B" panose="02020503020101020101" pitchFamily="18" charset="-127"/>
                <a:ea typeface="서울남산체 B" panose="02020503020101020101" pitchFamily="18" charset="-127"/>
              </a:rPr>
              <a:t>최적의 </a:t>
            </a:r>
            <a:r>
              <a:rPr lang="en-US" altLang="ko-KR" sz="2800" b="1" dirty="0">
                <a:solidFill>
                  <a:srgbClr val="C00000"/>
                </a:solidFill>
                <a:latin typeface="서울남산체 B" panose="02020503020101020101" pitchFamily="18" charset="-127"/>
                <a:ea typeface="서울남산체 B" panose="02020503020101020101" pitchFamily="18" charset="-127"/>
              </a:rPr>
              <a:t>weight</a:t>
            </a:r>
            <a:r>
              <a:rPr lang="ko-KR" altLang="en-US" sz="2800" b="1" dirty="0">
                <a:solidFill>
                  <a:srgbClr val="C00000"/>
                </a:solidFill>
                <a:latin typeface="서울남산체 B" panose="02020503020101020101" pitchFamily="18" charset="-127"/>
                <a:ea typeface="서울남산체 B" panose="02020503020101020101" pitchFamily="18" charset="-127"/>
              </a:rPr>
              <a:t>를 빠르게 찾기</a:t>
            </a:r>
            <a:endParaRPr lang="en-US" altLang="ko-KR" sz="2800" dirty="0">
              <a:latin typeface="서울남산체 B" panose="02020503020101020101" pitchFamily="18" charset="-127"/>
              <a:ea typeface="서울남산체 B" panose="02020503020101020101" pitchFamily="18" charset="-127"/>
            </a:endParaRPr>
          </a:p>
          <a:p>
            <a:r>
              <a:rPr lang="en-US" altLang="ko-KR" sz="2800" dirty="0">
                <a:solidFill>
                  <a:srgbClr val="C00000"/>
                </a:solidFill>
                <a:latin typeface="서울남산체 B" panose="02020503020101020101" pitchFamily="18" charset="-127"/>
                <a:ea typeface="서울남산체 B" panose="02020503020101020101" pitchFamily="18" charset="-127"/>
              </a:rPr>
              <a:t>   - </a:t>
            </a:r>
            <a:r>
              <a:rPr lang="en-US" altLang="ko-KR" sz="2800" dirty="0" err="1">
                <a:solidFill>
                  <a:srgbClr val="C00000"/>
                </a:solidFill>
                <a:latin typeface="서울남산체 B" panose="02020503020101020101" pitchFamily="18" charset="-127"/>
                <a:ea typeface="서울남산체 B" panose="02020503020101020101" pitchFamily="18" charset="-127"/>
              </a:rPr>
              <a:t>adam</a:t>
            </a:r>
            <a:endParaRPr lang="en-US" altLang="ko-KR" sz="2800" dirty="0">
              <a:solidFill>
                <a:srgbClr val="C00000"/>
              </a:solidFill>
              <a:latin typeface="서울남산체 B" panose="02020503020101020101" pitchFamily="18" charset="-127"/>
              <a:ea typeface="서울남산체 B" panose="02020503020101020101" pitchFamily="18" charset="-127"/>
            </a:endParaRPr>
          </a:p>
          <a:p>
            <a:r>
              <a:rPr lang="en-US" altLang="ko-KR" sz="2800" dirty="0">
                <a:solidFill>
                  <a:srgbClr val="C00000"/>
                </a:solidFill>
                <a:latin typeface="서울남산체 B" panose="02020503020101020101" pitchFamily="18" charset="-127"/>
                <a:ea typeface="서울남산체 B" panose="02020503020101020101" pitchFamily="18" charset="-127"/>
              </a:rPr>
              <a:t>   - </a:t>
            </a:r>
            <a:r>
              <a:rPr lang="en-US" altLang="ko-KR" sz="2800" dirty="0" err="1">
                <a:solidFill>
                  <a:srgbClr val="C00000"/>
                </a:solidFill>
                <a:latin typeface="서울남산체 B" panose="02020503020101020101" pitchFamily="18" charset="-127"/>
                <a:ea typeface="서울남산체 B" panose="02020503020101020101" pitchFamily="18" charset="-127"/>
              </a:rPr>
              <a:t>sgd</a:t>
            </a:r>
            <a:endParaRPr lang="en-US" altLang="ko-KR" sz="2800" dirty="0">
              <a:solidFill>
                <a:srgbClr val="C00000"/>
              </a:solidFill>
              <a:latin typeface="서울남산체 B" panose="02020503020101020101" pitchFamily="18" charset="-127"/>
              <a:ea typeface="서울남산체 B" panose="02020503020101020101" pitchFamily="18" charset="-127"/>
            </a:endParaRPr>
          </a:p>
          <a:p>
            <a:r>
              <a:rPr lang="en-US" altLang="ko-KR" sz="2800" dirty="0">
                <a:solidFill>
                  <a:srgbClr val="A66A92"/>
                </a:solidFill>
                <a:latin typeface="서울남산체 B" panose="02020503020101020101" pitchFamily="18" charset="-127"/>
                <a:ea typeface="서울남산체 B" panose="02020503020101020101" pitchFamily="18" charset="-127"/>
              </a:rPr>
              <a:t>   - </a:t>
            </a:r>
            <a:r>
              <a:rPr lang="en-US" altLang="ko-KR" sz="2800" dirty="0" err="1">
                <a:solidFill>
                  <a:srgbClr val="A66A92"/>
                </a:solidFill>
                <a:latin typeface="서울남산체 B" panose="02020503020101020101" pitchFamily="18" charset="-127"/>
                <a:ea typeface="서울남산체 B" panose="02020503020101020101" pitchFamily="18" charset="-127"/>
              </a:rPr>
              <a:t>rmsprop</a:t>
            </a:r>
            <a:endParaRPr lang="en-US" altLang="ko-KR" sz="2800" dirty="0">
              <a:solidFill>
                <a:srgbClr val="A66A92"/>
              </a:solidFill>
              <a:latin typeface="서울남산체 B" panose="02020503020101020101" pitchFamily="18" charset="-127"/>
              <a:ea typeface="서울남산체 B" panose="02020503020101020101" pitchFamily="18" charset="-127"/>
            </a:endParaRPr>
          </a:p>
          <a:p>
            <a:r>
              <a:rPr lang="en-US" altLang="ko-KR" sz="2400" dirty="0">
                <a:solidFill>
                  <a:srgbClr val="A66A92"/>
                </a:solidFill>
                <a:latin typeface="서울남산체 B" panose="02020503020101020101" pitchFamily="18" charset="-127"/>
                <a:ea typeface="서울남산체 B" panose="02020503020101020101" pitchFamily="18" charset="-127"/>
              </a:rPr>
              <a:t>  </a:t>
            </a:r>
            <a:r>
              <a:rPr lang="en-US" altLang="ko-KR" dirty="0">
                <a:solidFill>
                  <a:srgbClr val="A66A92"/>
                </a:solidFill>
                <a:latin typeface="서울남산체 B" panose="02020503020101020101" pitchFamily="18" charset="-127"/>
                <a:ea typeface="서울남산체 B" panose="02020503020101020101" pitchFamily="18" charset="-127"/>
              </a:rPr>
              <a:t>  </a:t>
            </a:r>
            <a:r>
              <a:rPr lang="en-US" altLang="ko-KR" sz="2400" dirty="0">
                <a:solidFill>
                  <a:srgbClr val="D1B3C7"/>
                </a:solidFill>
                <a:latin typeface="서울남산체 B" panose="02020503020101020101" pitchFamily="18" charset="-127"/>
                <a:ea typeface="서울남산체 B" panose="02020503020101020101" pitchFamily="18" charset="-127"/>
              </a:rPr>
              <a:t>- </a:t>
            </a:r>
            <a:r>
              <a:rPr lang="en-US" altLang="ko-KR" sz="2400" dirty="0" err="1">
                <a:solidFill>
                  <a:srgbClr val="D1B3C7"/>
                </a:solidFill>
                <a:latin typeface="서울남산체 B" panose="02020503020101020101" pitchFamily="18" charset="-127"/>
                <a:ea typeface="서울남산체 B" panose="02020503020101020101" pitchFamily="18" charset="-127"/>
              </a:rPr>
              <a:t>adagrad</a:t>
            </a:r>
            <a:endParaRPr lang="en-US" altLang="ko-KR" sz="2400" dirty="0">
              <a:solidFill>
                <a:srgbClr val="D1B3C7"/>
              </a:solidFill>
              <a:latin typeface="서울남산체 B" panose="02020503020101020101" pitchFamily="18" charset="-127"/>
              <a:ea typeface="서울남산체 B" panose="02020503020101020101" pitchFamily="18" charset="-127"/>
            </a:endParaRPr>
          </a:p>
          <a:p>
            <a:r>
              <a:rPr lang="en-US" altLang="ko-KR" sz="2000" dirty="0">
                <a:solidFill>
                  <a:srgbClr val="D1B3C7"/>
                </a:solidFill>
                <a:latin typeface="서울남산체 B" panose="02020503020101020101" pitchFamily="18" charset="-127"/>
                <a:ea typeface="서울남산체 B" panose="02020503020101020101" pitchFamily="18" charset="-127"/>
              </a:rPr>
              <a:t>    - …</a:t>
            </a:r>
          </a:p>
        </p:txBody>
      </p:sp>
      <p:pic>
        <p:nvPicPr>
          <p:cNvPr id="1026" name="Picture 2" descr="deep learning adamì ëí ì´ë¯¸ì§ ê²ìê²°ê³¼"/>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8252" y="4082901"/>
            <a:ext cx="3263963" cy="252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37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99923" y="309406"/>
            <a:ext cx="3634841"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케라스</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endParaRPr lang="en-US" altLang="ko-KR" sz="54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1026" name="Picture 2"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5961" y="53564"/>
            <a:ext cx="4205410" cy="1219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5463" y="1708219"/>
            <a:ext cx="10110845" cy="5016758"/>
          </a:xfrm>
          <a:prstGeom prst="rect">
            <a:avLst/>
          </a:prstGeom>
          <a:noFill/>
        </p:spPr>
        <p:txBody>
          <a:bodyPr wrap="none" rtlCol="0">
            <a:spAutoFit/>
          </a:bodyPr>
          <a:lstStyle/>
          <a:p>
            <a:r>
              <a:rPr lang="ko-KR" altLang="en-US" sz="4000" b="1" dirty="0" err="1">
                <a:latin typeface="서울남산체 B" panose="02020503020101020101" pitchFamily="18" charset="-127"/>
                <a:ea typeface="서울남산체 B" panose="02020503020101020101" pitchFamily="18" charset="-127"/>
              </a:rPr>
              <a:t>딥러닝</a:t>
            </a:r>
            <a:r>
              <a:rPr lang="ko-KR" altLang="en-US" sz="4000" b="1" dirty="0">
                <a:latin typeface="서울남산체 B" panose="02020503020101020101" pitchFamily="18" charset="-127"/>
                <a:ea typeface="서울남산체 B" panose="02020503020101020101" pitchFamily="18" charset="-127"/>
              </a:rPr>
              <a:t> 라이브러리</a:t>
            </a:r>
            <a:endParaRPr lang="en-US" altLang="ko-KR" sz="4000" b="1" dirty="0">
              <a:latin typeface="서울남산체 B" panose="02020503020101020101" pitchFamily="18" charset="-127"/>
              <a:ea typeface="서울남산체 B" panose="02020503020101020101" pitchFamily="18" charset="-127"/>
            </a:endParaRPr>
          </a:p>
          <a:p>
            <a:r>
              <a:rPr lang="en-US" altLang="ko-KR" sz="4000" dirty="0">
                <a:latin typeface="서울남산체 B" panose="02020503020101020101" pitchFamily="18" charset="-127"/>
                <a:ea typeface="서울남산체 B" panose="02020503020101020101" pitchFamily="18" charset="-127"/>
              </a:rPr>
              <a:t>  &gt; </a:t>
            </a:r>
            <a:r>
              <a:rPr lang="en-US" altLang="ko-KR" sz="4000" dirty="0" err="1">
                <a:latin typeface="서울남산체 B" panose="02020503020101020101" pitchFamily="18" charset="-127"/>
                <a:ea typeface="서울남산체 B" panose="02020503020101020101" pitchFamily="18" charset="-127"/>
              </a:rPr>
              <a:t>Tensorflow</a:t>
            </a:r>
            <a:r>
              <a:rPr lang="ko-KR" altLang="en-US" sz="4000" dirty="0">
                <a:latin typeface="서울남산체 B" panose="02020503020101020101" pitchFamily="18" charset="-127"/>
                <a:ea typeface="서울남산체 B" panose="02020503020101020101" pitchFamily="18" charset="-127"/>
              </a:rPr>
              <a:t>와 </a:t>
            </a:r>
            <a:r>
              <a:rPr lang="en-US" altLang="ko-KR" sz="4000" dirty="0" err="1">
                <a:latin typeface="서울남산체 B" panose="02020503020101020101" pitchFamily="18" charset="-127"/>
                <a:ea typeface="서울남산체 B" panose="02020503020101020101" pitchFamily="18" charset="-127"/>
              </a:rPr>
              <a:t>Theano</a:t>
            </a:r>
            <a:r>
              <a:rPr lang="ko-KR" altLang="en-US" sz="4000" dirty="0">
                <a:latin typeface="서울남산체 B" panose="02020503020101020101" pitchFamily="18" charset="-127"/>
                <a:ea typeface="서울남산체 B" panose="02020503020101020101" pitchFamily="18" charset="-127"/>
              </a:rPr>
              <a:t>를 </a:t>
            </a:r>
            <a:r>
              <a:rPr lang="en-US" altLang="ko-KR" sz="4000" dirty="0">
                <a:latin typeface="서울남산체 B" panose="02020503020101020101" pitchFamily="18" charset="-127"/>
                <a:ea typeface="서울남산체 B" panose="02020503020101020101" pitchFamily="18" charset="-127"/>
              </a:rPr>
              <a:t>Backend</a:t>
            </a:r>
            <a:r>
              <a:rPr lang="ko-KR" altLang="en-US" sz="4000" dirty="0">
                <a:latin typeface="서울남산체 B" panose="02020503020101020101" pitchFamily="18" charset="-127"/>
                <a:ea typeface="서울남산체 B" panose="02020503020101020101" pitchFamily="18" charset="-127"/>
              </a:rPr>
              <a:t>로 사용</a:t>
            </a:r>
            <a:endParaRPr lang="en-US" altLang="ko-KR" sz="4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endParaRPr lang="en-US" altLang="ko-KR" sz="2000" dirty="0">
              <a:latin typeface="서울남산체 B" panose="02020503020101020101" pitchFamily="18" charset="-127"/>
              <a:ea typeface="서울남산체 B" panose="02020503020101020101" pitchFamily="18" charset="-127"/>
            </a:endParaRPr>
          </a:p>
          <a:p>
            <a:r>
              <a:rPr lang="ko-KR" altLang="en-US" sz="4000" b="1" dirty="0">
                <a:solidFill>
                  <a:schemeClr val="bg1">
                    <a:lumMod val="75000"/>
                  </a:schemeClr>
                </a:solidFill>
                <a:latin typeface="서울남산체 B" panose="02020503020101020101" pitchFamily="18" charset="-127"/>
                <a:ea typeface="서울남산체 B" panose="02020503020101020101" pitchFamily="18" charset="-127"/>
              </a:rPr>
              <a:t>특징</a:t>
            </a:r>
            <a:r>
              <a:rPr lang="en-US" altLang="ko-KR" sz="4000" b="1" dirty="0">
                <a:solidFill>
                  <a:schemeClr val="bg1">
                    <a:lumMod val="75000"/>
                  </a:schemeClr>
                </a:solidFill>
                <a:latin typeface="서울남산체 B" panose="02020503020101020101" pitchFamily="18" charset="-127"/>
                <a:ea typeface="서울남산체 B" panose="02020503020101020101" pitchFamily="18" charset="-127"/>
              </a:rPr>
              <a:t>?</a:t>
            </a:r>
          </a:p>
          <a:p>
            <a:r>
              <a:rPr lang="en-US" altLang="ko-KR" sz="4000" dirty="0">
                <a:latin typeface="서울남산체 B" panose="02020503020101020101" pitchFamily="18" charset="-127"/>
                <a:ea typeface="서울남산체 B" panose="02020503020101020101" pitchFamily="18" charset="-127"/>
              </a:rPr>
              <a:t>  </a:t>
            </a:r>
            <a:endParaRPr lang="ko-KR" altLang="en-US" sz="4000" dirty="0">
              <a:latin typeface="서울남산체 B" panose="02020503020101020101" pitchFamily="18" charset="-127"/>
              <a:ea typeface="서울남산체 B" panose="02020503020101020101" pitchFamily="18" charset="-127"/>
            </a:endParaRPr>
          </a:p>
        </p:txBody>
      </p:sp>
      <p:pic>
        <p:nvPicPr>
          <p:cNvPr id="4" name="그림 3"/>
          <p:cNvPicPr>
            <a:picLocks noChangeAspect="1"/>
          </p:cNvPicPr>
          <p:nvPr/>
        </p:nvPicPr>
        <p:blipFill>
          <a:blip r:embed="rId3"/>
          <a:stretch>
            <a:fillRect/>
          </a:stretch>
        </p:blipFill>
        <p:spPr>
          <a:xfrm>
            <a:off x="3536093" y="3071483"/>
            <a:ext cx="5217711" cy="2089163"/>
          </a:xfrm>
          <a:prstGeom prst="rect">
            <a:avLst/>
          </a:prstGeom>
        </p:spPr>
      </p:pic>
    </p:spTree>
    <p:extLst>
      <p:ext uri="{BB962C8B-B14F-4D97-AF65-F5344CB8AC3E}">
        <p14:creationId xmlns:p14="http://schemas.microsoft.com/office/powerpoint/2010/main" val="1303667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35807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학습</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8385629" cy="2800767"/>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fit</a:t>
            </a:r>
            <a:r>
              <a:rPr lang="en-US" altLang="ko-KR" sz="3200" b="1" dirty="0">
                <a:latin typeface="서울남산체 B" panose="02020503020101020101" pitchFamily="18" charset="-127"/>
                <a:ea typeface="서울남산체 B" panose="02020503020101020101" pitchFamily="18" charset="-127"/>
              </a:rPr>
              <a:t>(</a:t>
            </a:r>
            <a:r>
              <a:rPr lang="ko-KR" altLang="en-US" sz="3200" b="1" dirty="0">
                <a:latin typeface="서울남산체 B" panose="02020503020101020101" pitchFamily="18" charset="-127"/>
                <a:ea typeface="서울남산체 B" panose="02020503020101020101" pitchFamily="18" charset="-127"/>
              </a:rPr>
              <a:t>입력</a:t>
            </a:r>
            <a:r>
              <a:rPr lang="en-US" altLang="ko-KR" sz="3200" b="1" dirty="0">
                <a:latin typeface="서울남산체 B" panose="02020503020101020101" pitchFamily="18" charset="-127"/>
                <a:ea typeface="서울남산체 B" panose="02020503020101020101" pitchFamily="18" charset="-127"/>
              </a:rPr>
              <a:t>, </a:t>
            </a:r>
            <a:r>
              <a:rPr lang="ko-KR" altLang="en-US" sz="3200" b="1" dirty="0">
                <a:latin typeface="서울남산체 B" panose="02020503020101020101" pitchFamily="18" charset="-127"/>
                <a:ea typeface="서울남산체 B" panose="02020503020101020101" pitchFamily="18" charset="-127"/>
              </a:rPr>
              <a:t>출력</a:t>
            </a:r>
            <a:r>
              <a:rPr lang="en-US" altLang="ko-KR" sz="3200" b="1" dirty="0">
                <a:latin typeface="서울남산체 B" panose="02020503020101020101" pitchFamily="18" charset="-127"/>
                <a:ea typeface="서울남산체 B" panose="02020503020101020101" pitchFamily="18" charset="-127"/>
              </a:rPr>
              <a:t>, epochs, </a:t>
            </a:r>
            <a:r>
              <a:rPr lang="en-US" altLang="ko-KR" sz="3200" b="1" dirty="0" err="1">
                <a:latin typeface="서울남산체 B" panose="02020503020101020101" pitchFamily="18" charset="-127"/>
                <a:ea typeface="서울남산체 B" panose="02020503020101020101" pitchFamily="18" charset="-127"/>
              </a:rPr>
              <a:t>batch_size</a:t>
            </a:r>
            <a:r>
              <a:rPr lang="en-US" altLang="ko-KR" sz="3200" b="1" dirty="0">
                <a:latin typeface="서울남산체 B" panose="02020503020101020101" pitchFamily="18" charset="-127"/>
                <a:ea typeface="서울남산체 B" panose="02020503020101020101" pitchFamily="18" charset="-127"/>
              </a:rPr>
              <a:t> …)</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3200" b="1" dirty="0">
                <a:solidFill>
                  <a:srgbClr val="C00000"/>
                </a:solidFill>
                <a:latin typeface="서울남산체 B" panose="02020503020101020101" pitchFamily="18" charset="-127"/>
                <a:ea typeface="서울남산체 B" panose="02020503020101020101" pitchFamily="18" charset="-127"/>
              </a:rPr>
              <a:t>&gt; epochs (</a:t>
            </a:r>
            <a:r>
              <a:rPr lang="ko-KR" altLang="en-US" sz="3200" b="1" dirty="0">
                <a:solidFill>
                  <a:srgbClr val="C00000"/>
                </a:solidFill>
                <a:latin typeface="서울남산체 B" panose="02020503020101020101" pitchFamily="18" charset="-127"/>
                <a:ea typeface="서울남산체 B" panose="02020503020101020101" pitchFamily="18" charset="-127"/>
              </a:rPr>
              <a:t>시대</a:t>
            </a:r>
            <a:r>
              <a:rPr lang="en-US" altLang="ko-KR" sz="3200" b="1" dirty="0">
                <a:solidFill>
                  <a:srgbClr val="C00000"/>
                </a:solidFill>
                <a:latin typeface="서울남산체 B" panose="02020503020101020101" pitchFamily="18" charset="-127"/>
                <a:ea typeface="서울남산체 B" panose="02020503020101020101" pitchFamily="18" charset="-127"/>
              </a:rPr>
              <a:t>, </a:t>
            </a:r>
            <a:r>
              <a:rPr lang="ko-KR" altLang="en-US" sz="3200" b="1" dirty="0" err="1">
                <a:solidFill>
                  <a:srgbClr val="C00000"/>
                </a:solidFill>
                <a:latin typeface="서울남산체 B" panose="02020503020101020101" pitchFamily="18" charset="-127"/>
                <a:ea typeface="서울남산체 B" panose="02020503020101020101" pitchFamily="18" charset="-127"/>
              </a:rPr>
              <a:t>한세대</a:t>
            </a:r>
            <a:r>
              <a:rPr lang="en-US" altLang="ko-KR" sz="3200" b="1" dirty="0">
                <a:solidFill>
                  <a:srgbClr val="C00000"/>
                </a:solidFill>
                <a:latin typeface="서울남산체 B" panose="02020503020101020101" pitchFamily="18" charset="-127"/>
                <a:ea typeface="서울남산체 B" panose="02020503020101020101" pitchFamily="18" charset="-127"/>
              </a:rPr>
              <a:t>, …):</a:t>
            </a:r>
          </a:p>
          <a:p>
            <a:r>
              <a:rPr lang="en-US" altLang="ko-KR" sz="3200" b="1" dirty="0">
                <a:solidFill>
                  <a:srgbClr val="C00000"/>
                </a:solidFill>
                <a:latin typeface="서울남산체 B" panose="02020503020101020101" pitchFamily="18" charset="-127"/>
                <a:ea typeface="서울남산체 B" panose="02020503020101020101" pitchFamily="18" charset="-127"/>
              </a:rPr>
              <a:t>   - !</a:t>
            </a:r>
          </a:p>
          <a:p>
            <a:r>
              <a:rPr lang="en-US" altLang="ko-KR" sz="3200" b="1" dirty="0">
                <a:solidFill>
                  <a:srgbClr val="C00000"/>
                </a:solidFill>
                <a:latin typeface="서울남산체 B" panose="02020503020101020101" pitchFamily="18" charset="-127"/>
                <a:ea typeface="서울남산체 B" panose="02020503020101020101" pitchFamily="18" charset="-127"/>
              </a:rPr>
              <a:t>&gt; </a:t>
            </a:r>
            <a:r>
              <a:rPr lang="en-US" altLang="ko-KR" sz="3200" b="1" dirty="0" err="1">
                <a:solidFill>
                  <a:srgbClr val="C00000"/>
                </a:solidFill>
                <a:latin typeface="서울남산체 B" panose="02020503020101020101" pitchFamily="18" charset="-127"/>
                <a:ea typeface="서울남산체 B" panose="02020503020101020101" pitchFamily="18" charset="-127"/>
              </a:rPr>
              <a:t>batch_size</a:t>
            </a:r>
            <a:r>
              <a:rPr lang="en-US" altLang="ko-KR" sz="3200" b="1" dirty="0">
                <a:solidFill>
                  <a:srgbClr val="C00000"/>
                </a:solidFill>
                <a:latin typeface="서울남산체 B" panose="02020503020101020101" pitchFamily="18" charset="-127"/>
                <a:ea typeface="서울남산체 B" panose="02020503020101020101" pitchFamily="18" charset="-127"/>
              </a:rPr>
              <a:t>: …</a:t>
            </a:r>
          </a:p>
          <a:p>
            <a:r>
              <a:rPr lang="en-US" altLang="ko-KR" sz="3200" b="1" dirty="0">
                <a:solidFill>
                  <a:srgbClr val="C00000"/>
                </a:solidFill>
                <a:latin typeface="서울남산체 B" panose="02020503020101020101" pitchFamily="18" charset="-127"/>
                <a:ea typeface="서울남산체 B" panose="02020503020101020101" pitchFamily="18" charset="-127"/>
              </a:rPr>
              <a:t>   - !!</a:t>
            </a:r>
          </a:p>
        </p:txBody>
      </p:sp>
      <p:sp>
        <p:nvSpPr>
          <p:cNvPr id="6" name="모서리가 둥근 직사각형 5"/>
          <p:cNvSpPr/>
          <p:nvPr/>
        </p:nvSpPr>
        <p:spPr>
          <a:xfrm>
            <a:off x="556181" y="1286112"/>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7" name="직사각형 6"/>
          <p:cNvSpPr/>
          <p:nvPr/>
        </p:nvSpPr>
        <p:spPr>
          <a:xfrm>
            <a:off x="729406" y="1364095"/>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fit</a:t>
            </a:r>
            <a:r>
              <a:rPr lang="en-US" altLang="ko-KR" sz="2800" dirty="0">
                <a:solidFill>
                  <a:schemeClr val="bg1"/>
                </a:solidFill>
                <a:latin typeface="서울남산체 B" panose="02020503020101020101" pitchFamily="18" charset="-127"/>
                <a:ea typeface="서울남산체 B" panose="02020503020101020101" pitchFamily="18" charset="-127"/>
              </a:rPr>
              <a:t>(data, outcome, epochs=1000, </a:t>
            </a:r>
            <a:r>
              <a:rPr lang="en-US" altLang="ko-KR" sz="2800" dirty="0" err="1">
                <a:solidFill>
                  <a:schemeClr val="bg1"/>
                </a:solidFill>
                <a:latin typeface="서울남산체 B" panose="02020503020101020101" pitchFamily="18" charset="-127"/>
                <a:ea typeface="서울남산체 B" panose="02020503020101020101" pitchFamily="18" charset="-127"/>
              </a:rPr>
              <a:t>batch_size</a:t>
            </a:r>
            <a:r>
              <a:rPr lang="en-US" altLang="ko-KR" sz="2800" dirty="0">
                <a:solidFill>
                  <a:schemeClr val="bg1"/>
                </a:solidFill>
                <a:latin typeface="서울남산체 B" panose="02020503020101020101" pitchFamily="18" charset="-127"/>
                <a:ea typeface="서울남산체 B" panose="02020503020101020101" pitchFamily="18" charset="-127"/>
              </a:rPr>
              <a:t>=5)</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8" name="TextBox 7"/>
          <p:cNvSpPr txBox="1"/>
          <p:nvPr/>
        </p:nvSpPr>
        <p:spPr>
          <a:xfrm>
            <a:off x="10143114" y="1380614"/>
            <a:ext cx="832279" cy="523220"/>
          </a:xfrm>
          <a:prstGeom prst="rect">
            <a:avLst/>
          </a:prstGeom>
          <a:noFill/>
        </p:spPr>
        <p:txBody>
          <a:bodyPr wrap="none" rtlCol="0">
            <a:spAutoFit/>
          </a:bodyPr>
          <a:lstStyle/>
          <a:p>
            <a:r>
              <a:rPr lang="ko-KR" altLang="en-US" sz="2800" b="1">
                <a:solidFill>
                  <a:schemeClr val="accent4">
                    <a:lumMod val="60000"/>
                    <a:lumOff val="40000"/>
                  </a:schemeClr>
                </a:solidFill>
                <a:latin typeface="서울남산체 B" panose="02020503020101020101" pitchFamily="18" charset="-127"/>
                <a:ea typeface="서울남산체 B" panose="02020503020101020101" pitchFamily="18" charset="-127"/>
              </a:rPr>
              <a:t>학습</a:t>
            </a:r>
          </a:p>
        </p:txBody>
      </p:sp>
      <p:pic>
        <p:nvPicPr>
          <p:cNvPr id="4098" name="Picture 2" descr="ì· ë§ì¶¤ í¼í ëª¨ë¸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015" y="2321284"/>
            <a:ext cx="2446223" cy="400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35807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학습</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8385629" cy="2800767"/>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fit</a:t>
            </a:r>
            <a:r>
              <a:rPr lang="en-US" altLang="ko-KR" sz="3200" b="1" dirty="0">
                <a:latin typeface="서울남산체 B" panose="02020503020101020101" pitchFamily="18" charset="-127"/>
                <a:ea typeface="서울남산체 B" panose="02020503020101020101" pitchFamily="18" charset="-127"/>
              </a:rPr>
              <a:t>(</a:t>
            </a:r>
            <a:r>
              <a:rPr lang="ko-KR" altLang="en-US" sz="3200" b="1" dirty="0">
                <a:latin typeface="서울남산체 B" panose="02020503020101020101" pitchFamily="18" charset="-127"/>
                <a:ea typeface="서울남산체 B" panose="02020503020101020101" pitchFamily="18" charset="-127"/>
              </a:rPr>
              <a:t>입력</a:t>
            </a:r>
            <a:r>
              <a:rPr lang="en-US" altLang="ko-KR" sz="3200" b="1" dirty="0">
                <a:latin typeface="서울남산체 B" panose="02020503020101020101" pitchFamily="18" charset="-127"/>
                <a:ea typeface="서울남산체 B" panose="02020503020101020101" pitchFamily="18" charset="-127"/>
              </a:rPr>
              <a:t>, </a:t>
            </a:r>
            <a:r>
              <a:rPr lang="ko-KR" altLang="en-US" sz="3200" b="1" dirty="0">
                <a:latin typeface="서울남산체 B" panose="02020503020101020101" pitchFamily="18" charset="-127"/>
                <a:ea typeface="서울남산체 B" panose="02020503020101020101" pitchFamily="18" charset="-127"/>
              </a:rPr>
              <a:t>출력</a:t>
            </a:r>
            <a:r>
              <a:rPr lang="en-US" altLang="ko-KR" sz="3200" b="1" dirty="0">
                <a:latin typeface="서울남산체 B" panose="02020503020101020101" pitchFamily="18" charset="-127"/>
                <a:ea typeface="서울남산체 B" panose="02020503020101020101" pitchFamily="18" charset="-127"/>
              </a:rPr>
              <a:t>, epochs, </a:t>
            </a:r>
            <a:r>
              <a:rPr lang="en-US" altLang="ko-KR" sz="3200" b="1" dirty="0" err="1">
                <a:latin typeface="서울남산체 B" panose="02020503020101020101" pitchFamily="18" charset="-127"/>
                <a:ea typeface="서울남산체 B" panose="02020503020101020101" pitchFamily="18" charset="-127"/>
              </a:rPr>
              <a:t>batch_size</a:t>
            </a:r>
            <a:r>
              <a:rPr lang="en-US" altLang="ko-KR" sz="3200" b="1" dirty="0">
                <a:latin typeface="서울남산체 B" panose="02020503020101020101" pitchFamily="18" charset="-127"/>
                <a:ea typeface="서울남산체 B" panose="02020503020101020101" pitchFamily="18" charset="-127"/>
              </a:rPr>
              <a:t> …)</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3200" b="1" dirty="0">
                <a:solidFill>
                  <a:srgbClr val="C00000"/>
                </a:solidFill>
                <a:latin typeface="서울남산체 B" panose="02020503020101020101" pitchFamily="18" charset="-127"/>
                <a:ea typeface="서울남산체 B" panose="02020503020101020101" pitchFamily="18" charset="-127"/>
              </a:rPr>
              <a:t>&gt; epochs:</a:t>
            </a:r>
          </a:p>
          <a:p>
            <a:r>
              <a:rPr lang="en-US" altLang="ko-KR" sz="3200" b="1" dirty="0">
                <a:solidFill>
                  <a:srgbClr val="C00000"/>
                </a:solidFill>
                <a:latin typeface="서울남산체 B" panose="02020503020101020101" pitchFamily="18" charset="-127"/>
                <a:ea typeface="서울남산체 B" panose="02020503020101020101" pitchFamily="18" charset="-127"/>
              </a:rPr>
              <a:t>   - !</a:t>
            </a:r>
          </a:p>
          <a:p>
            <a:r>
              <a:rPr lang="en-US" altLang="ko-KR" sz="3200" b="1" dirty="0">
                <a:solidFill>
                  <a:srgbClr val="C00000"/>
                </a:solidFill>
                <a:latin typeface="서울남산체 B" panose="02020503020101020101" pitchFamily="18" charset="-127"/>
                <a:ea typeface="서울남산체 B" panose="02020503020101020101" pitchFamily="18" charset="-127"/>
              </a:rPr>
              <a:t>&gt; </a:t>
            </a:r>
            <a:r>
              <a:rPr lang="en-US" altLang="ko-KR" sz="3200" b="1" dirty="0" err="1">
                <a:solidFill>
                  <a:srgbClr val="C00000"/>
                </a:solidFill>
                <a:latin typeface="서울남산체 B" panose="02020503020101020101" pitchFamily="18" charset="-127"/>
                <a:ea typeface="서울남산체 B" panose="02020503020101020101" pitchFamily="18" charset="-127"/>
              </a:rPr>
              <a:t>batch_size</a:t>
            </a:r>
            <a:r>
              <a:rPr lang="en-US" altLang="ko-KR" sz="3200" b="1" dirty="0">
                <a:solidFill>
                  <a:srgbClr val="C00000"/>
                </a:solidFill>
                <a:latin typeface="서울남산체 B" panose="02020503020101020101" pitchFamily="18" charset="-127"/>
                <a:ea typeface="서울남산체 B" panose="02020503020101020101" pitchFamily="18" charset="-127"/>
              </a:rPr>
              <a:t>:</a:t>
            </a:r>
          </a:p>
          <a:p>
            <a:r>
              <a:rPr lang="en-US" altLang="ko-KR" sz="3200" b="1" dirty="0">
                <a:solidFill>
                  <a:srgbClr val="C00000"/>
                </a:solidFill>
                <a:latin typeface="서울남산체 B" panose="02020503020101020101" pitchFamily="18" charset="-127"/>
                <a:ea typeface="서울남산체 B" panose="02020503020101020101" pitchFamily="18" charset="-127"/>
              </a:rPr>
              <a:t>   - !!</a:t>
            </a:r>
          </a:p>
        </p:txBody>
      </p:sp>
      <p:sp>
        <p:nvSpPr>
          <p:cNvPr id="6" name="모서리가 둥근 직사각형 5"/>
          <p:cNvSpPr/>
          <p:nvPr/>
        </p:nvSpPr>
        <p:spPr>
          <a:xfrm>
            <a:off x="556181" y="1286112"/>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7" name="직사각형 6"/>
          <p:cNvSpPr/>
          <p:nvPr/>
        </p:nvSpPr>
        <p:spPr>
          <a:xfrm>
            <a:off x="729406" y="1364095"/>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rgbClr val="FFFF99"/>
                </a:solidFill>
                <a:latin typeface="서울남산체 B" panose="02020503020101020101" pitchFamily="18" charset="-127"/>
                <a:ea typeface="서울남산체 B" panose="02020503020101020101" pitchFamily="18" charset="-127"/>
              </a:rPr>
              <a:t>fit</a:t>
            </a:r>
            <a:r>
              <a:rPr lang="en-US" altLang="ko-KR" sz="2800" dirty="0">
                <a:solidFill>
                  <a:schemeClr val="bg1"/>
                </a:solidFill>
                <a:latin typeface="서울남산체 B" panose="02020503020101020101" pitchFamily="18" charset="-127"/>
                <a:ea typeface="서울남산체 B" panose="02020503020101020101" pitchFamily="18" charset="-127"/>
              </a:rPr>
              <a:t>(data, outcome, epochs=1000, </a:t>
            </a:r>
            <a:r>
              <a:rPr lang="en-US" altLang="ko-KR" sz="2800" dirty="0" err="1">
                <a:solidFill>
                  <a:schemeClr val="bg1"/>
                </a:solidFill>
                <a:latin typeface="서울남산체 B" panose="02020503020101020101" pitchFamily="18" charset="-127"/>
                <a:ea typeface="서울남산체 B" panose="02020503020101020101" pitchFamily="18" charset="-127"/>
              </a:rPr>
              <a:t>batch_size</a:t>
            </a:r>
            <a:r>
              <a:rPr lang="en-US" altLang="ko-KR" sz="2800" dirty="0">
                <a:solidFill>
                  <a:schemeClr val="bg1"/>
                </a:solidFill>
                <a:latin typeface="서울남산체 B" panose="02020503020101020101" pitchFamily="18" charset="-127"/>
                <a:ea typeface="서울남산체 B" panose="02020503020101020101" pitchFamily="18" charset="-127"/>
              </a:rPr>
              <a:t>=5)</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8" name="TextBox 7"/>
          <p:cNvSpPr txBox="1"/>
          <p:nvPr/>
        </p:nvSpPr>
        <p:spPr>
          <a:xfrm>
            <a:off x="10143114" y="1380614"/>
            <a:ext cx="832279" cy="523220"/>
          </a:xfrm>
          <a:prstGeom prst="rect">
            <a:avLst/>
          </a:prstGeom>
          <a:noFill/>
        </p:spPr>
        <p:txBody>
          <a:bodyPr wrap="none" rtlCol="0">
            <a:spAutoFit/>
          </a:bodyPr>
          <a:lstStyle/>
          <a:p>
            <a:r>
              <a:rPr lang="ko-KR" altLang="en-US" sz="2800" b="1">
                <a:solidFill>
                  <a:schemeClr val="accent4">
                    <a:lumMod val="60000"/>
                    <a:lumOff val="40000"/>
                  </a:schemeClr>
                </a:solidFill>
                <a:latin typeface="서울남산체 B" panose="02020503020101020101" pitchFamily="18" charset="-127"/>
                <a:ea typeface="서울남산체 B" panose="02020503020101020101" pitchFamily="18" charset="-127"/>
              </a:rPr>
              <a:t>학습</a:t>
            </a:r>
          </a:p>
        </p:txBody>
      </p:sp>
      <p:pic>
        <p:nvPicPr>
          <p:cNvPr id="2050"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920" y="3601460"/>
            <a:ext cx="8774172" cy="289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319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44906"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기반 예측</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6258445" cy="1815882"/>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evaluate</a:t>
            </a:r>
            <a:r>
              <a:rPr lang="en-US" altLang="ko-KR" sz="3200" b="1" dirty="0">
                <a:latin typeface="서울남산체 B" panose="02020503020101020101" pitchFamily="18" charset="-127"/>
                <a:ea typeface="서울남산체 B" panose="02020503020101020101" pitchFamily="18" charset="-127"/>
              </a:rPr>
              <a:t>( </a:t>
            </a:r>
            <a:r>
              <a:rPr lang="en-US" altLang="ko-KR" sz="3200" b="1" dirty="0" err="1">
                <a:latin typeface="서울남산체 B" panose="02020503020101020101" pitchFamily="18" charset="-127"/>
                <a:ea typeface="서울남산체 B" panose="02020503020101020101" pitchFamily="18" charset="-127"/>
              </a:rPr>
              <a:t>x_valid</a:t>
            </a:r>
            <a:r>
              <a:rPr lang="en-US" altLang="ko-KR" sz="3200" b="1" dirty="0">
                <a:latin typeface="서울남산체 B" panose="02020503020101020101" pitchFamily="18" charset="-127"/>
                <a:ea typeface="서울남산체 B" panose="02020503020101020101" pitchFamily="18" charset="-127"/>
              </a:rPr>
              <a:t>, </a:t>
            </a:r>
            <a:r>
              <a:rPr lang="en-US" altLang="ko-KR" sz="3200" b="1" dirty="0" err="1">
                <a:latin typeface="서울남산체 B" panose="02020503020101020101" pitchFamily="18" charset="-127"/>
                <a:ea typeface="서울남산체 B" panose="02020503020101020101" pitchFamily="18" charset="-127"/>
              </a:rPr>
              <a:t>y_valid</a:t>
            </a:r>
            <a:r>
              <a:rPr lang="en-US" altLang="ko-KR" sz="3200" b="1" dirty="0">
                <a:latin typeface="서울남산체 B" panose="02020503020101020101" pitchFamily="18" charset="-127"/>
                <a:ea typeface="서울남산체 B" panose="02020503020101020101" pitchFamily="18" charset="-127"/>
              </a:rPr>
              <a:t>)</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3200" b="1" dirty="0">
                <a:solidFill>
                  <a:srgbClr val="C00000"/>
                </a:solidFill>
                <a:latin typeface="서울남산체 B" panose="02020503020101020101" pitchFamily="18" charset="-127"/>
                <a:ea typeface="서울남산체 B" panose="02020503020101020101" pitchFamily="18" charset="-127"/>
              </a:rPr>
              <a:t>&gt; </a:t>
            </a:r>
            <a:r>
              <a:rPr lang="ko-KR" altLang="en-US" sz="3200" b="1" dirty="0">
                <a:solidFill>
                  <a:srgbClr val="C00000"/>
                </a:solidFill>
                <a:latin typeface="서울남산체 B" panose="02020503020101020101" pitchFamily="18" charset="-127"/>
                <a:ea typeface="서울남산체 B" panose="02020503020101020101" pitchFamily="18" charset="-127"/>
              </a:rPr>
              <a:t>검증 데이터</a:t>
            </a:r>
            <a:r>
              <a:rPr lang="en-US" altLang="ko-KR" sz="3200" b="1" dirty="0">
                <a:solidFill>
                  <a:srgbClr val="C00000"/>
                </a:solidFill>
                <a:latin typeface="서울남산체 B" panose="02020503020101020101" pitchFamily="18" charset="-127"/>
                <a:ea typeface="서울남산체 B" panose="02020503020101020101" pitchFamily="18" charset="-127"/>
              </a:rPr>
              <a:t>: </a:t>
            </a:r>
            <a:r>
              <a:rPr lang="ko-KR" altLang="en-US" sz="3200" b="1" dirty="0">
                <a:solidFill>
                  <a:srgbClr val="FF0000"/>
                </a:solidFill>
                <a:latin typeface="서울남산체 B" panose="02020503020101020101" pitchFamily="18" charset="-127"/>
                <a:ea typeface="서울남산체 B" panose="02020503020101020101" pitchFamily="18" charset="-127"/>
              </a:rPr>
              <a:t>학습데이터와 구분</a:t>
            </a:r>
            <a:endParaRPr lang="en-US" altLang="ko-KR" sz="3200" b="1" dirty="0">
              <a:solidFill>
                <a:srgbClr val="FF0000"/>
              </a:solidFill>
              <a:latin typeface="서울남산체 B" panose="02020503020101020101" pitchFamily="18" charset="-127"/>
              <a:ea typeface="서울남산체 B" panose="02020503020101020101" pitchFamily="18" charset="-127"/>
            </a:endParaRPr>
          </a:p>
          <a:p>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12" name="모서리가 둥근 직사각형 11"/>
          <p:cNvSpPr/>
          <p:nvPr/>
        </p:nvSpPr>
        <p:spPr>
          <a:xfrm>
            <a:off x="556181" y="1286112"/>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3" name="직사각형 12"/>
          <p:cNvSpPr/>
          <p:nvPr/>
        </p:nvSpPr>
        <p:spPr>
          <a:xfrm>
            <a:off x="729406" y="1364095"/>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chemeClr val="accent4">
                    <a:lumMod val="60000"/>
                    <a:lumOff val="40000"/>
                  </a:schemeClr>
                </a:solidFill>
                <a:latin typeface="서울남산체 B" panose="02020503020101020101" pitchFamily="18" charset="-127"/>
                <a:ea typeface="서울남산체 B" panose="02020503020101020101" pitchFamily="18" charset="-127"/>
              </a:rPr>
              <a:t>predict</a:t>
            </a:r>
            <a:r>
              <a:rPr lang="en-US" altLang="ko-KR" sz="2800" dirty="0">
                <a:solidFill>
                  <a:schemeClr val="bg1"/>
                </a:solidFill>
                <a:latin typeface="서울남산체 B" panose="02020503020101020101" pitchFamily="18" charset="-127"/>
                <a:ea typeface="서울남산체 B" panose="02020503020101020101" pitchFamily="18" charset="-127"/>
              </a:rPr>
              <a:t>([20])</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14" name="TextBox 13"/>
          <p:cNvSpPr txBox="1"/>
          <p:nvPr/>
        </p:nvSpPr>
        <p:spPr>
          <a:xfrm>
            <a:off x="10143114" y="1380614"/>
            <a:ext cx="845103" cy="523220"/>
          </a:xfrm>
          <a:prstGeom prst="rect">
            <a:avLst/>
          </a:prstGeom>
          <a:noFill/>
        </p:spPr>
        <p:txBody>
          <a:bodyPr wrap="none" rtlCol="0">
            <a:spAutoFit/>
          </a:bodyPr>
          <a:lstStyle/>
          <a:p>
            <a:r>
              <a:rPr lang="ko-KR" altLang="en-US" sz="2800" b="1" dirty="0">
                <a:solidFill>
                  <a:schemeClr val="accent4">
                    <a:lumMod val="60000"/>
                    <a:lumOff val="40000"/>
                  </a:schemeClr>
                </a:solidFill>
                <a:latin typeface="서울남산체 B" panose="02020503020101020101" pitchFamily="18" charset="-127"/>
                <a:ea typeface="서울남산체 B" panose="02020503020101020101" pitchFamily="18" charset="-127"/>
              </a:rPr>
              <a:t>예측</a:t>
            </a:r>
          </a:p>
        </p:txBody>
      </p:sp>
      <p:pic>
        <p:nvPicPr>
          <p:cNvPr id="2050" name="Picture 2" descr="train data validation data test data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373" y="2771482"/>
            <a:ext cx="4804503" cy="3775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71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44906"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기반 예측</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6" name="그림 5"/>
          <p:cNvPicPr>
            <a:picLocks noChangeAspect="1"/>
          </p:cNvPicPr>
          <p:nvPr/>
        </p:nvPicPr>
        <p:blipFill>
          <a:blip r:embed="rId2">
            <a:duotone>
              <a:schemeClr val="bg2">
                <a:shade val="45000"/>
                <a:satMod val="135000"/>
              </a:schemeClr>
              <a:prstClr val="white"/>
            </a:duotone>
          </a:blip>
          <a:stretch>
            <a:fillRect/>
          </a:stretch>
        </p:blipFill>
        <p:spPr>
          <a:xfrm>
            <a:off x="453719" y="1285491"/>
            <a:ext cx="11491956" cy="5267401"/>
          </a:xfrm>
          <a:prstGeom prst="rect">
            <a:avLst/>
          </a:prstGeom>
        </p:spPr>
      </p:pic>
      <p:pic>
        <p:nvPicPr>
          <p:cNvPr id="2" name="그림 1"/>
          <p:cNvPicPr>
            <a:picLocks noChangeAspect="1"/>
          </p:cNvPicPr>
          <p:nvPr/>
        </p:nvPicPr>
        <p:blipFill>
          <a:blip r:embed="rId3"/>
          <a:stretch>
            <a:fillRect/>
          </a:stretch>
        </p:blipFill>
        <p:spPr>
          <a:xfrm>
            <a:off x="1467122" y="1140431"/>
            <a:ext cx="4732575" cy="5557519"/>
          </a:xfrm>
          <a:prstGeom prst="rect">
            <a:avLst/>
          </a:prstGeom>
        </p:spPr>
      </p:pic>
    </p:spTree>
    <p:extLst>
      <p:ext uri="{BB962C8B-B14F-4D97-AF65-F5344CB8AC3E}">
        <p14:creationId xmlns:p14="http://schemas.microsoft.com/office/powerpoint/2010/main" val="394861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44906"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기반 예측</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601995" y="2700677"/>
            <a:ext cx="8845691" cy="1815882"/>
          </a:xfrm>
          <a:prstGeom prst="rect">
            <a:avLst/>
          </a:prstGeom>
        </p:spPr>
        <p:txBody>
          <a:bodyPr wrap="none">
            <a:spAutoFit/>
          </a:bodyPr>
          <a:lstStyle/>
          <a:p>
            <a:r>
              <a:rPr lang="en-US" altLang="ko-KR" sz="3200" b="1" dirty="0" err="1">
                <a:latin typeface="서울남산체 B" panose="02020503020101020101" pitchFamily="18" charset="-127"/>
                <a:ea typeface="서울남산체 B" panose="02020503020101020101" pitchFamily="18" charset="-127"/>
              </a:rPr>
              <a:t>model.</a:t>
            </a:r>
            <a:r>
              <a:rPr lang="en-US" altLang="ko-KR" sz="3200" b="1" dirty="0" err="1">
                <a:solidFill>
                  <a:srgbClr val="C00000"/>
                </a:solidFill>
                <a:latin typeface="서울남산체 B" panose="02020503020101020101" pitchFamily="18" charset="-127"/>
                <a:ea typeface="서울남산체 B" panose="02020503020101020101" pitchFamily="18" charset="-127"/>
              </a:rPr>
              <a:t>predict</a:t>
            </a:r>
            <a:r>
              <a:rPr lang="en-US" altLang="ko-KR" sz="3200" b="1" dirty="0">
                <a:latin typeface="서울남산체 B" panose="02020503020101020101" pitchFamily="18" charset="-127"/>
                <a:ea typeface="서울남산체 B" panose="02020503020101020101" pitchFamily="18" charset="-127"/>
              </a:rPr>
              <a:t>( </a:t>
            </a:r>
            <a:r>
              <a:rPr lang="ko-KR" altLang="en-US" sz="3200" b="1" dirty="0">
                <a:latin typeface="서울남산체 B" panose="02020503020101020101" pitchFamily="18" charset="-127"/>
                <a:ea typeface="서울남산체 B" panose="02020503020101020101" pitchFamily="18" charset="-127"/>
              </a:rPr>
              <a:t>테스트 데이터 </a:t>
            </a:r>
            <a:r>
              <a:rPr lang="en-US" altLang="ko-KR" sz="3200" b="1" dirty="0">
                <a:latin typeface="서울남산체 B" panose="02020503020101020101" pitchFamily="18" charset="-127"/>
                <a:ea typeface="서울남산체 B" panose="02020503020101020101" pitchFamily="18" charset="-127"/>
              </a:rPr>
              <a:t>)</a:t>
            </a:r>
          </a:p>
          <a:p>
            <a:endParaRPr lang="en-US" altLang="ko-KR" sz="1600" b="1" dirty="0">
              <a:solidFill>
                <a:srgbClr val="C00000"/>
              </a:solidFill>
              <a:latin typeface="서울남산체 B" panose="02020503020101020101" pitchFamily="18" charset="-127"/>
              <a:ea typeface="서울남산체 B" panose="02020503020101020101" pitchFamily="18" charset="-127"/>
            </a:endParaRPr>
          </a:p>
          <a:p>
            <a:r>
              <a:rPr lang="en-US" altLang="ko-KR" sz="3200" b="1" dirty="0">
                <a:solidFill>
                  <a:srgbClr val="C00000"/>
                </a:solidFill>
                <a:latin typeface="서울남산체 B" panose="02020503020101020101" pitchFamily="18" charset="-127"/>
                <a:ea typeface="서울남산체 B" panose="02020503020101020101" pitchFamily="18" charset="-127"/>
              </a:rPr>
              <a:t>&gt; </a:t>
            </a:r>
            <a:r>
              <a:rPr lang="ko-KR" altLang="en-US" sz="3200" b="1" dirty="0">
                <a:solidFill>
                  <a:srgbClr val="C00000"/>
                </a:solidFill>
                <a:latin typeface="서울남산체 B" panose="02020503020101020101" pitchFamily="18" charset="-127"/>
                <a:ea typeface="서울남산체 B" panose="02020503020101020101" pitchFamily="18" charset="-127"/>
              </a:rPr>
              <a:t>테스트 데이터</a:t>
            </a:r>
            <a:r>
              <a:rPr lang="en-US" altLang="ko-KR" sz="3200" b="1" dirty="0">
                <a:solidFill>
                  <a:srgbClr val="C00000"/>
                </a:solidFill>
                <a:latin typeface="서울남산체 B" panose="02020503020101020101" pitchFamily="18" charset="-127"/>
                <a:ea typeface="서울남산체 B" panose="02020503020101020101" pitchFamily="18" charset="-127"/>
              </a:rPr>
              <a:t>: </a:t>
            </a:r>
            <a:r>
              <a:rPr lang="ko-KR" altLang="en-US" sz="3200" b="1" dirty="0">
                <a:solidFill>
                  <a:srgbClr val="FF0000"/>
                </a:solidFill>
                <a:latin typeface="서울남산체 B" panose="02020503020101020101" pitchFamily="18" charset="-127"/>
                <a:ea typeface="서울남산체 B" panose="02020503020101020101" pitchFamily="18" charset="-127"/>
              </a:rPr>
              <a:t>학습에 사용하지 않은 데이터 사용</a:t>
            </a:r>
            <a:endParaRPr lang="en-US" altLang="ko-KR" sz="3200" b="1" dirty="0">
              <a:solidFill>
                <a:srgbClr val="FF0000"/>
              </a:solidFill>
              <a:latin typeface="서울남산체 B" panose="02020503020101020101" pitchFamily="18" charset="-127"/>
              <a:ea typeface="서울남산체 B" panose="02020503020101020101" pitchFamily="18" charset="-127"/>
            </a:endParaRPr>
          </a:p>
          <a:p>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
        <p:nvSpPr>
          <p:cNvPr id="12" name="모서리가 둥근 직사각형 11"/>
          <p:cNvSpPr/>
          <p:nvPr/>
        </p:nvSpPr>
        <p:spPr>
          <a:xfrm>
            <a:off x="556181" y="1286112"/>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3" name="직사각형 12"/>
          <p:cNvSpPr/>
          <p:nvPr/>
        </p:nvSpPr>
        <p:spPr>
          <a:xfrm>
            <a:off x="729406" y="1364095"/>
            <a:ext cx="10686672" cy="523220"/>
          </a:xfrm>
          <a:prstGeom prst="rect">
            <a:avLst/>
          </a:prstGeom>
        </p:spPr>
        <p:txBody>
          <a:bodyPr wrap="square">
            <a:spAutoFit/>
          </a:bodyPr>
          <a:lstStyle/>
          <a:p>
            <a:r>
              <a:rPr lang="en-US" altLang="ko-KR" sz="2800" dirty="0" err="1">
                <a:solidFill>
                  <a:schemeClr val="bg1"/>
                </a:solidFill>
                <a:latin typeface="서울남산체 B" panose="02020503020101020101" pitchFamily="18" charset="-127"/>
                <a:ea typeface="서울남산체 B" panose="02020503020101020101" pitchFamily="18" charset="-127"/>
              </a:rPr>
              <a:t>model.</a:t>
            </a:r>
            <a:r>
              <a:rPr lang="en-US" altLang="ko-KR" sz="2800" b="1" dirty="0" err="1">
                <a:solidFill>
                  <a:schemeClr val="accent4">
                    <a:lumMod val="60000"/>
                    <a:lumOff val="40000"/>
                  </a:schemeClr>
                </a:solidFill>
                <a:latin typeface="서울남산체 B" panose="02020503020101020101" pitchFamily="18" charset="-127"/>
                <a:ea typeface="서울남산체 B" panose="02020503020101020101" pitchFamily="18" charset="-127"/>
              </a:rPr>
              <a:t>predict</a:t>
            </a:r>
            <a:r>
              <a:rPr lang="en-US" altLang="ko-KR" sz="2800" dirty="0">
                <a:solidFill>
                  <a:schemeClr val="bg1"/>
                </a:solidFill>
                <a:latin typeface="서울남산체 B" panose="02020503020101020101" pitchFamily="18" charset="-127"/>
                <a:ea typeface="서울남산체 B" panose="02020503020101020101" pitchFamily="18" charset="-127"/>
              </a:rPr>
              <a:t>([20])</a:t>
            </a:r>
            <a:endParaRPr lang="ko-KR" altLang="en-US" sz="2800" dirty="0">
              <a:solidFill>
                <a:schemeClr val="bg1"/>
              </a:solidFill>
              <a:latin typeface="서울남산체 B" panose="02020503020101020101" pitchFamily="18" charset="-127"/>
              <a:ea typeface="서울남산체 B" panose="02020503020101020101" pitchFamily="18" charset="-127"/>
            </a:endParaRPr>
          </a:p>
        </p:txBody>
      </p:sp>
      <p:sp>
        <p:nvSpPr>
          <p:cNvPr id="14" name="TextBox 13"/>
          <p:cNvSpPr txBox="1"/>
          <p:nvPr/>
        </p:nvSpPr>
        <p:spPr>
          <a:xfrm>
            <a:off x="10143114" y="1380614"/>
            <a:ext cx="845103" cy="523220"/>
          </a:xfrm>
          <a:prstGeom prst="rect">
            <a:avLst/>
          </a:prstGeom>
          <a:noFill/>
        </p:spPr>
        <p:txBody>
          <a:bodyPr wrap="none" rtlCol="0">
            <a:spAutoFit/>
          </a:bodyPr>
          <a:lstStyle/>
          <a:p>
            <a:r>
              <a:rPr lang="ko-KR" altLang="en-US" sz="2800" b="1" dirty="0">
                <a:solidFill>
                  <a:schemeClr val="accent4">
                    <a:lumMod val="60000"/>
                    <a:lumOff val="40000"/>
                  </a:schemeClr>
                </a:solidFill>
                <a:latin typeface="서울남산체 B" panose="02020503020101020101" pitchFamily="18" charset="-127"/>
                <a:ea typeface="서울남산체 B" panose="02020503020101020101" pitchFamily="18" charset="-127"/>
              </a:rPr>
              <a:t>예측</a:t>
            </a:r>
          </a:p>
        </p:txBody>
      </p:sp>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266" y="4227012"/>
            <a:ext cx="7997696" cy="2251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15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graphicFrame>
        <p:nvGraphicFramePr>
          <p:cNvPr id="7" name="표 6"/>
          <p:cNvGraphicFramePr>
            <a:graphicFrameLocks noGrp="1"/>
          </p:cNvGraphicFramePr>
          <p:nvPr>
            <p:extLst>
              <p:ext uri="{D42A27DB-BD31-4B8C-83A1-F6EECF244321}">
                <p14:modId xmlns:p14="http://schemas.microsoft.com/office/powerpoint/2010/main" val="972716090"/>
              </p:ext>
            </p:extLst>
          </p:nvPr>
        </p:nvGraphicFramePr>
        <p:xfrm>
          <a:off x="2022574" y="2331649"/>
          <a:ext cx="8127999" cy="25908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latinLnBrk="1"/>
                      <a:r>
                        <a:rPr lang="en-US" altLang="ko-KR" sz="2800" dirty="0"/>
                        <a:t>x1</a:t>
                      </a:r>
                      <a:endParaRPr lang="ko-KR" altLang="en-US" sz="2800" dirty="0"/>
                    </a:p>
                  </a:txBody>
                  <a:tcPr/>
                </a:tc>
                <a:tc>
                  <a:txBody>
                    <a:bodyPr/>
                    <a:lstStyle/>
                    <a:p>
                      <a:pPr algn="ctr" latinLnBrk="1"/>
                      <a:r>
                        <a:rPr lang="en-US" altLang="ko-KR" sz="2800" dirty="0"/>
                        <a:t>x2</a:t>
                      </a:r>
                      <a:endParaRPr lang="ko-KR" altLang="en-US" sz="2800" dirty="0"/>
                    </a:p>
                  </a:txBody>
                  <a:tcPr/>
                </a:tc>
                <a:tc>
                  <a:txBody>
                    <a:bodyPr/>
                    <a:lstStyle/>
                    <a:p>
                      <a:pPr algn="ctr" latinLnBrk="1"/>
                      <a:r>
                        <a:rPr lang="en-US" altLang="ko-KR" sz="2800" dirty="0"/>
                        <a:t>out</a:t>
                      </a:r>
                      <a:endParaRPr lang="ko-KR" altLang="en-US" sz="2800" dirty="0"/>
                    </a:p>
                  </a:txBody>
                  <a:tcPr/>
                </a:tc>
                <a:extLst>
                  <a:ext uri="{0D108BD9-81ED-4DB2-BD59-A6C34878D82A}">
                    <a16:rowId xmlns:a16="http://schemas.microsoft.com/office/drawing/2014/main" val="10000"/>
                  </a:ext>
                </a:extLst>
              </a:tr>
              <a:tr h="370840">
                <a:tc>
                  <a:txBody>
                    <a:bodyPr/>
                    <a:lstStyle/>
                    <a:p>
                      <a:pPr algn="ctr" latinLnBrk="1"/>
                      <a:r>
                        <a:rPr lang="en-US" altLang="ko-KR" sz="2800" dirty="0"/>
                        <a:t>0</a:t>
                      </a:r>
                      <a:endParaRPr lang="ko-KR" altLang="en-US" sz="2800" dirty="0"/>
                    </a:p>
                  </a:txBody>
                  <a:tcPr/>
                </a:tc>
                <a:tc>
                  <a:txBody>
                    <a:bodyPr/>
                    <a:lstStyle/>
                    <a:p>
                      <a:pPr algn="ctr" latinLnBrk="1"/>
                      <a:r>
                        <a:rPr lang="en-US" altLang="ko-KR" sz="2800" dirty="0"/>
                        <a:t>0</a:t>
                      </a:r>
                      <a:endParaRPr lang="ko-KR" altLang="en-US" sz="2800" dirty="0"/>
                    </a:p>
                  </a:txBody>
                  <a:tcPr/>
                </a:tc>
                <a:tc>
                  <a:txBody>
                    <a:bodyPr/>
                    <a:lstStyle/>
                    <a:p>
                      <a:pPr algn="ctr" latinLnBrk="1"/>
                      <a:r>
                        <a:rPr lang="en-US" altLang="ko-KR" sz="2800" dirty="0"/>
                        <a:t>0</a:t>
                      </a:r>
                      <a:endParaRPr lang="ko-KR" altLang="en-US" sz="2800" dirty="0"/>
                    </a:p>
                  </a:txBody>
                  <a:tcPr/>
                </a:tc>
                <a:extLst>
                  <a:ext uri="{0D108BD9-81ED-4DB2-BD59-A6C34878D82A}">
                    <a16:rowId xmlns:a16="http://schemas.microsoft.com/office/drawing/2014/main" val="10001"/>
                  </a:ext>
                </a:extLst>
              </a:tr>
              <a:tr h="370840">
                <a:tc>
                  <a:txBody>
                    <a:bodyPr/>
                    <a:lstStyle/>
                    <a:p>
                      <a:pPr algn="ctr" latinLnBrk="1"/>
                      <a:r>
                        <a:rPr lang="en-US" altLang="ko-KR" sz="2800" dirty="0"/>
                        <a:t>0</a:t>
                      </a:r>
                      <a:endParaRPr lang="ko-KR" altLang="en-US" sz="2800" dirty="0"/>
                    </a:p>
                  </a:txBody>
                  <a:tcPr/>
                </a:tc>
                <a:tc>
                  <a:txBody>
                    <a:bodyPr/>
                    <a:lstStyle/>
                    <a:p>
                      <a:pPr algn="ctr" latinLnBrk="1"/>
                      <a:r>
                        <a:rPr lang="en-US" altLang="ko-KR" sz="2800" dirty="0"/>
                        <a:t>1</a:t>
                      </a:r>
                      <a:endParaRPr lang="ko-KR" altLang="en-US" sz="2800" dirty="0"/>
                    </a:p>
                  </a:txBody>
                  <a:tcPr/>
                </a:tc>
                <a:tc>
                  <a:txBody>
                    <a:bodyPr/>
                    <a:lstStyle/>
                    <a:p>
                      <a:pPr algn="ctr" latinLnBrk="1"/>
                      <a:r>
                        <a:rPr lang="en-US" altLang="ko-KR" sz="2800" dirty="0"/>
                        <a:t>0</a:t>
                      </a:r>
                      <a:endParaRPr lang="ko-KR" altLang="en-US" sz="2800" dirty="0"/>
                    </a:p>
                  </a:txBody>
                  <a:tcPr/>
                </a:tc>
                <a:extLst>
                  <a:ext uri="{0D108BD9-81ED-4DB2-BD59-A6C34878D82A}">
                    <a16:rowId xmlns:a16="http://schemas.microsoft.com/office/drawing/2014/main" val="10002"/>
                  </a:ext>
                </a:extLst>
              </a:tr>
              <a:tr h="370840">
                <a:tc>
                  <a:txBody>
                    <a:bodyPr/>
                    <a:lstStyle/>
                    <a:p>
                      <a:pPr algn="ctr" latinLnBrk="1"/>
                      <a:r>
                        <a:rPr lang="en-US" altLang="ko-KR" sz="2800" dirty="0"/>
                        <a:t>1</a:t>
                      </a:r>
                      <a:endParaRPr lang="ko-KR" altLang="en-US" sz="2800" dirty="0"/>
                    </a:p>
                  </a:txBody>
                  <a:tcPr/>
                </a:tc>
                <a:tc>
                  <a:txBody>
                    <a:bodyPr/>
                    <a:lstStyle/>
                    <a:p>
                      <a:pPr algn="ctr" latinLnBrk="1"/>
                      <a:r>
                        <a:rPr lang="en-US" altLang="ko-KR" sz="2800" dirty="0"/>
                        <a:t>0</a:t>
                      </a:r>
                      <a:endParaRPr lang="ko-KR" altLang="en-US" sz="2800" dirty="0"/>
                    </a:p>
                  </a:txBody>
                  <a:tcPr/>
                </a:tc>
                <a:tc>
                  <a:txBody>
                    <a:bodyPr/>
                    <a:lstStyle/>
                    <a:p>
                      <a:pPr algn="ctr" latinLnBrk="1"/>
                      <a:r>
                        <a:rPr lang="en-US" altLang="ko-KR" sz="2800" dirty="0"/>
                        <a:t>0</a:t>
                      </a:r>
                      <a:endParaRPr lang="ko-KR" altLang="en-US" sz="2800" dirty="0"/>
                    </a:p>
                  </a:txBody>
                  <a:tcPr/>
                </a:tc>
                <a:extLst>
                  <a:ext uri="{0D108BD9-81ED-4DB2-BD59-A6C34878D82A}">
                    <a16:rowId xmlns:a16="http://schemas.microsoft.com/office/drawing/2014/main" val="10003"/>
                  </a:ext>
                </a:extLst>
              </a:tr>
              <a:tr h="370840">
                <a:tc>
                  <a:txBody>
                    <a:bodyPr/>
                    <a:lstStyle/>
                    <a:p>
                      <a:pPr algn="ctr" latinLnBrk="1"/>
                      <a:r>
                        <a:rPr lang="en-US" altLang="ko-KR" sz="2800" dirty="0"/>
                        <a:t>1</a:t>
                      </a:r>
                      <a:endParaRPr lang="ko-KR" altLang="en-US" sz="2800" dirty="0"/>
                    </a:p>
                  </a:txBody>
                  <a:tcPr/>
                </a:tc>
                <a:tc>
                  <a:txBody>
                    <a:bodyPr/>
                    <a:lstStyle/>
                    <a:p>
                      <a:pPr algn="ctr" latinLnBrk="1"/>
                      <a:r>
                        <a:rPr lang="en-US" altLang="ko-KR" sz="2800" dirty="0"/>
                        <a:t>1</a:t>
                      </a:r>
                      <a:endParaRPr lang="ko-KR" altLang="en-US" sz="2800" dirty="0"/>
                    </a:p>
                  </a:txBody>
                  <a:tcPr/>
                </a:tc>
                <a:tc>
                  <a:txBody>
                    <a:bodyPr/>
                    <a:lstStyle/>
                    <a:p>
                      <a:pPr algn="ctr" latinLnBrk="1"/>
                      <a:r>
                        <a:rPr lang="en-US" altLang="ko-KR" sz="2800" dirty="0"/>
                        <a:t>1</a:t>
                      </a:r>
                      <a:endParaRPr lang="ko-KR" altLang="en-US" sz="2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9384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39365" y="4232635"/>
            <a:ext cx="9605913" cy="11594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339365" y="1236299"/>
            <a:ext cx="11510127" cy="5355312"/>
          </a:xfrm>
          <a:prstGeom prst="rect">
            <a:avLst/>
          </a:prstGeom>
        </p:spPr>
        <p:txBody>
          <a:bodyPr wrap="square">
            <a:spAutoFit/>
          </a:bodyPr>
          <a:lstStyle/>
          <a:p>
            <a:r>
              <a:rPr lang="ko-KR" altLang="en-US" sz="3200" b="1" dirty="0">
                <a:latin typeface="서울남산체 B" panose="02020503020101020101" pitchFamily="18" charset="-127"/>
                <a:ea typeface="서울남산체 B" panose="02020503020101020101" pitchFamily="18" charset="-127"/>
              </a:rPr>
              <a:t>from</a:t>
            </a:r>
            <a:r>
              <a:rPr lang="ko-KR" altLang="en-US" sz="3200" dirty="0">
                <a:latin typeface="서울남산체 B" panose="02020503020101020101" pitchFamily="18" charset="-127"/>
                <a:ea typeface="서울남산체 B" panose="02020503020101020101" pitchFamily="18" charset="-127"/>
              </a:rPr>
              <a:t> keras.models </a:t>
            </a:r>
            <a:r>
              <a:rPr lang="ko-KR" altLang="en-US" sz="3200" b="1" dirty="0">
                <a:latin typeface="서울남산체 B" panose="02020503020101020101" pitchFamily="18" charset="-127"/>
                <a:ea typeface="서울남산체 B" panose="02020503020101020101" pitchFamily="18" charset="-127"/>
              </a:rPr>
              <a:t>import</a:t>
            </a:r>
            <a:r>
              <a:rPr lang="ko-KR" altLang="en-US" sz="3200" dirty="0">
                <a:latin typeface="서울남산체 B" panose="02020503020101020101" pitchFamily="18" charset="-127"/>
                <a:ea typeface="서울남산체 B" panose="02020503020101020101" pitchFamily="18" charset="-127"/>
              </a:rPr>
              <a:t> Sequential</a:t>
            </a:r>
          </a:p>
          <a:p>
            <a:r>
              <a:rPr lang="ko-KR" altLang="en-US" sz="3200" b="1" dirty="0">
                <a:latin typeface="서울남산체 B" panose="02020503020101020101" pitchFamily="18" charset="-127"/>
                <a:ea typeface="서울남산체 B" panose="02020503020101020101" pitchFamily="18" charset="-127"/>
              </a:rPr>
              <a:t>from</a:t>
            </a:r>
            <a:r>
              <a:rPr lang="ko-KR" altLang="en-US" sz="3200" dirty="0">
                <a:latin typeface="서울남산체 B" panose="02020503020101020101" pitchFamily="18" charset="-127"/>
                <a:ea typeface="서울남산체 B" panose="02020503020101020101" pitchFamily="18" charset="-127"/>
              </a:rPr>
              <a:t> keras.layers </a:t>
            </a:r>
            <a:r>
              <a:rPr lang="ko-KR" altLang="en-US" sz="3200" b="1" dirty="0">
                <a:latin typeface="서울남산체 B" panose="02020503020101020101" pitchFamily="18" charset="-127"/>
                <a:ea typeface="서울남산체 B" panose="02020503020101020101" pitchFamily="18" charset="-127"/>
              </a:rPr>
              <a:t>import</a:t>
            </a:r>
            <a:r>
              <a:rPr lang="ko-KR" altLang="en-US" sz="3200" dirty="0">
                <a:latin typeface="서울남산체 B" panose="02020503020101020101" pitchFamily="18" charset="-127"/>
                <a:ea typeface="서울남산체 B" panose="02020503020101020101" pitchFamily="18" charset="-127"/>
              </a:rPr>
              <a:t> Dense</a:t>
            </a:r>
            <a:endParaRPr lang="en-US" altLang="ko-KR" sz="3200" dirty="0">
              <a:latin typeface="서울남산체 B" panose="02020503020101020101" pitchFamily="18" charset="-127"/>
              <a:ea typeface="서울남산체 B" panose="02020503020101020101" pitchFamily="18" charset="-127"/>
            </a:endParaRPr>
          </a:p>
          <a:p>
            <a:r>
              <a:rPr lang="en-US" altLang="ko-KR" sz="3200" b="1" dirty="0">
                <a:latin typeface="서울남산체 B" panose="02020503020101020101" pitchFamily="18" charset="-127"/>
                <a:ea typeface="서울남산체 B" panose="02020503020101020101" pitchFamily="18" charset="-127"/>
              </a:rPr>
              <a:t>import</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numpy</a:t>
            </a:r>
            <a:r>
              <a:rPr lang="en-US" altLang="ko-KR" sz="3200" dirty="0">
                <a:latin typeface="서울남산체 B" panose="02020503020101020101" pitchFamily="18" charset="-127"/>
                <a:ea typeface="서울남산체 B" panose="02020503020101020101" pitchFamily="18" charset="-127"/>
              </a:rPr>
              <a:t> </a:t>
            </a:r>
            <a:r>
              <a:rPr lang="en-US" altLang="ko-KR" sz="3200" b="1" dirty="0">
                <a:latin typeface="서울남산체 B" panose="02020503020101020101" pitchFamily="18" charset="-127"/>
                <a:ea typeface="서울남산체 B" panose="02020503020101020101" pitchFamily="18" charset="-127"/>
              </a:rPr>
              <a:t>as</a:t>
            </a:r>
            <a:r>
              <a:rPr lang="en-US" altLang="ko-KR" sz="3200" dirty="0">
                <a:latin typeface="서울남산체 B" panose="02020503020101020101" pitchFamily="18" charset="-127"/>
                <a:ea typeface="서울남산체 B" panose="02020503020101020101" pitchFamily="18" charset="-127"/>
              </a:rPr>
              <a:t> </a:t>
            </a:r>
            <a:r>
              <a:rPr lang="en-US" altLang="ko-KR" sz="3200" b="1" dirty="0">
                <a:solidFill>
                  <a:srgbClr val="7030A0"/>
                </a:solidFill>
                <a:latin typeface="서울남산체 B" panose="02020503020101020101" pitchFamily="18" charset="-127"/>
                <a:ea typeface="서울남산체 B" panose="02020503020101020101" pitchFamily="18" charset="-127"/>
              </a:rPr>
              <a:t>np</a:t>
            </a:r>
            <a:r>
              <a:rPr lang="en-US" altLang="ko-KR" sz="3200" dirty="0">
                <a:latin typeface="서울남산체 B" panose="02020503020101020101" pitchFamily="18" charset="-127"/>
                <a:ea typeface="서울남산체 B" panose="02020503020101020101" pitchFamily="18" charset="-127"/>
              </a:rPr>
              <a:t> </a:t>
            </a:r>
            <a:endParaRPr lang="ko-KR" altLang="en-US" sz="3200" dirty="0">
              <a:latin typeface="서울남산체 B" panose="02020503020101020101" pitchFamily="18" charset="-127"/>
              <a:ea typeface="서울남산체 B" panose="02020503020101020101" pitchFamily="18" charset="-127"/>
            </a:endParaRPr>
          </a:p>
          <a:p>
            <a:endParaRPr lang="en-US" altLang="ko-KR" dirty="0">
              <a:latin typeface="서울남산체 B" panose="02020503020101020101" pitchFamily="18" charset="-127"/>
              <a:ea typeface="서울남산체 B" panose="02020503020101020101" pitchFamily="18" charset="-127"/>
            </a:endParaRPr>
          </a:p>
          <a:p>
            <a:r>
              <a:rPr lang="en-US" altLang="ko-KR" sz="3200" dirty="0">
                <a:solidFill>
                  <a:srgbClr val="00B050"/>
                </a:solidFill>
                <a:latin typeface="서울남산체 B" panose="02020503020101020101" pitchFamily="18" charset="-127"/>
                <a:ea typeface="서울남산체 B" panose="02020503020101020101" pitchFamily="18" charset="-127"/>
              </a:rPr>
              <a:t>data = </a:t>
            </a:r>
            <a:r>
              <a:rPr lang="en-US" altLang="ko-KR" sz="3200" dirty="0" err="1">
                <a:solidFill>
                  <a:srgbClr val="7030A0"/>
                </a:solidFill>
                <a:latin typeface="서울남산체 B" panose="02020503020101020101" pitchFamily="18" charset="-127"/>
                <a:ea typeface="서울남산체 B" panose="02020503020101020101" pitchFamily="18" charset="-127"/>
              </a:rPr>
              <a:t>np.array</a:t>
            </a:r>
            <a:r>
              <a:rPr lang="en-US" altLang="ko-KR" sz="3200" dirty="0">
                <a:solidFill>
                  <a:srgbClr val="00B050"/>
                </a:solidFill>
                <a:latin typeface="서울남산체 B" panose="02020503020101020101" pitchFamily="18" charset="-127"/>
                <a:ea typeface="서울남산체 B" panose="02020503020101020101" pitchFamily="18" charset="-127"/>
              </a:rPr>
              <a:t>([[0, 0], [0, 1], [1, 0], [1, 1]])</a:t>
            </a:r>
          </a:p>
          <a:p>
            <a:r>
              <a:rPr lang="en-US" altLang="ko-KR" sz="3200" dirty="0">
                <a:solidFill>
                  <a:srgbClr val="00B050"/>
                </a:solidFill>
                <a:latin typeface="서울남산체 B" panose="02020503020101020101" pitchFamily="18" charset="-127"/>
                <a:ea typeface="서울남산체 B" panose="02020503020101020101" pitchFamily="18" charset="-127"/>
              </a:rPr>
              <a:t>outcome = </a:t>
            </a:r>
            <a:r>
              <a:rPr lang="en-US" altLang="ko-KR" sz="3200" dirty="0" err="1">
                <a:solidFill>
                  <a:srgbClr val="7030A0"/>
                </a:solidFill>
                <a:latin typeface="서울남산체 B" panose="02020503020101020101" pitchFamily="18" charset="-127"/>
                <a:ea typeface="서울남산체 B" panose="02020503020101020101" pitchFamily="18" charset="-127"/>
              </a:rPr>
              <a:t>np.array</a:t>
            </a:r>
            <a:r>
              <a:rPr lang="en-US" altLang="ko-KR" sz="3200" dirty="0">
                <a:solidFill>
                  <a:srgbClr val="00B050"/>
                </a:solidFill>
                <a:latin typeface="서울남산체 B" panose="02020503020101020101" pitchFamily="18" charset="-127"/>
                <a:ea typeface="서울남산체 B" panose="02020503020101020101" pitchFamily="18" charset="-127"/>
              </a:rPr>
              <a:t>([[0], [0], [0], [1]])</a:t>
            </a:r>
          </a:p>
          <a:p>
            <a:endParaRPr lang="ko-KR" altLang="en-US" dirty="0">
              <a:solidFill>
                <a:srgbClr val="00B050"/>
              </a:solidFill>
              <a:latin typeface="서울남산체 B" panose="02020503020101020101" pitchFamily="18" charset="-127"/>
              <a:ea typeface="서울남산체 B" panose="02020503020101020101" pitchFamily="18" charset="-127"/>
            </a:endParaRPr>
          </a:p>
          <a:p>
            <a:r>
              <a:rPr lang="ko-KR" altLang="en-US" sz="3200" dirty="0">
                <a:latin typeface="서울남산체 B" panose="02020503020101020101" pitchFamily="18" charset="-127"/>
                <a:ea typeface="서울남산체 B" panose="02020503020101020101" pitchFamily="18" charset="-127"/>
              </a:rPr>
              <a:t>model = Sequential()</a:t>
            </a:r>
          </a:p>
          <a:p>
            <a:r>
              <a:rPr lang="ko-KR" altLang="en-US" sz="3200" dirty="0">
                <a:latin typeface="서울남산체 B" panose="02020503020101020101" pitchFamily="18" charset="-127"/>
                <a:ea typeface="서울남산체 B" panose="02020503020101020101" pitchFamily="18" charset="-127"/>
              </a:rPr>
              <a:t>model.add(Dense(</a:t>
            </a:r>
            <a:r>
              <a:rPr lang="ko-KR" altLang="en-US" sz="3200" b="1" dirty="0">
                <a:solidFill>
                  <a:srgbClr val="C00000"/>
                </a:solidFill>
                <a:latin typeface="서울남산체 B" panose="02020503020101020101" pitchFamily="18" charset="-127"/>
                <a:ea typeface="서울남산체 B" panose="02020503020101020101" pitchFamily="18" charset="-127"/>
              </a:rPr>
              <a:t>1</a:t>
            </a:r>
            <a:r>
              <a:rPr lang="ko-KR" altLang="en-US" sz="3200" dirty="0">
                <a:latin typeface="서울남산체 B" panose="02020503020101020101" pitchFamily="18" charset="-127"/>
                <a:ea typeface="서울남산체 B" panose="02020503020101020101" pitchFamily="18" charset="-127"/>
              </a:rPr>
              <a:t>, input_dim=</a:t>
            </a:r>
            <a:r>
              <a:rPr lang="en-US" altLang="ko-KR" sz="3200" b="1" dirty="0">
                <a:solidFill>
                  <a:srgbClr val="C00000"/>
                </a:solidFill>
                <a:latin typeface="서울남산체 B" panose="02020503020101020101" pitchFamily="18" charset="-127"/>
                <a:ea typeface="서울남산체 B" panose="02020503020101020101" pitchFamily="18" charset="-127"/>
              </a:rPr>
              <a:t>2</a:t>
            </a:r>
            <a:r>
              <a:rPr lang="ko-KR" altLang="en-US" sz="3200" dirty="0">
                <a:latin typeface="서울남산체 B" panose="02020503020101020101" pitchFamily="18" charset="-127"/>
                <a:ea typeface="서울남산체 B" panose="02020503020101020101" pitchFamily="18" charset="-127"/>
              </a:rPr>
              <a:t>))</a:t>
            </a:r>
            <a:endParaRPr lang="en-US" altLang="ko-KR" sz="3200" dirty="0">
              <a:latin typeface="서울남산체 B" panose="02020503020101020101" pitchFamily="18" charset="-127"/>
              <a:ea typeface="서울남산체 B" panose="02020503020101020101" pitchFamily="18" charset="-127"/>
            </a:endParaRPr>
          </a:p>
          <a:p>
            <a:endParaRPr lang="en-US" altLang="ko-KR" dirty="0">
              <a:latin typeface="서울남산체 B" panose="02020503020101020101" pitchFamily="18" charset="-127"/>
              <a:ea typeface="서울남산체 B" panose="02020503020101020101" pitchFamily="18" charset="-127"/>
            </a:endParaRPr>
          </a:p>
          <a:p>
            <a:r>
              <a:rPr lang="en-US" altLang="ko-KR" sz="3200" dirty="0" err="1">
                <a:latin typeface="서울남산체 B" panose="02020503020101020101" pitchFamily="18" charset="-127"/>
                <a:ea typeface="서울남산체 B" panose="02020503020101020101" pitchFamily="18" charset="-127"/>
              </a:rPr>
              <a:t>model.</a:t>
            </a:r>
            <a:r>
              <a:rPr lang="en-US" altLang="ko-KR" sz="3200" b="1" dirty="0" err="1">
                <a:latin typeface="서울남산체 B" panose="02020503020101020101" pitchFamily="18" charset="-127"/>
                <a:ea typeface="서울남산체 B" panose="02020503020101020101" pitchFamily="18" charset="-127"/>
              </a:rPr>
              <a:t>compile</a:t>
            </a:r>
            <a:r>
              <a:rPr lang="en-US" altLang="ko-KR" sz="3200" dirty="0">
                <a:latin typeface="서울남산체 B" panose="02020503020101020101" pitchFamily="18" charset="-127"/>
                <a:ea typeface="서울남산체 B" panose="02020503020101020101" pitchFamily="18" charset="-127"/>
              </a:rPr>
              <a:t>(loss=‘</a:t>
            </a:r>
            <a:r>
              <a:rPr lang="en-US" altLang="ko-KR" sz="3200" dirty="0" err="1">
                <a:solidFill>
                  <a:srgbClr val="C00000"/>
                </a:solidFill>
                <a:latin typeface="서울남산체 B" panose="02020503020101020101" pitchFamily="18" charset="-127"/>
                <a:ea typeface="서울남산체 B" panose="02020503020101020101" pitchFamily="18" charset="-127"/>
              </a:rPr>
              <a:t>mean_squared_error</a:t>
            </a:r>
            <a:r>
              <a:rPr lang="en-US" altLang="ko-KR" sz="3200" dirty="0">
                <a:latin typeface="서울남산체 B" panose="02020503020101020101" pitchFamily="18" charset="-127"/>
                <a:ea typeface="서울남산체 B" panose="02020503020101020101" pitchFamily="18" charset="-127"/>
              </a:rPr>
              <a:t>’, optimizer='</a:t>
            </a:r>
            <a:r>
              <a:rPr lang="en-US" altLang="ko-KR" sz="3200" dirty="0" err="1">
                <a:latin typeface="서울남산체 B" panose="02020503020101020101" pitchFamily="18" charset="-127"/>
                <a:ea typeface="서울남산체 B" panose="02020503020101020101" pitchFamily="18" charset="-127"/>
              </a:rPr>
              <a:t>adam</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t>
            </a:r>
            <a:r>
              <a:rPr lang="en-US" altLang="ko-KR" sz="3200" b="1" dirty="0" err="1">
                <a:latin typeface="서울남산체 B" panose="02020503020101020101" pitchFamily="18" charset="-127"/>
                <a:ea typeface="서울남산체 B" panose="02020503020101020101" pitchFamily="18" charset="-127"/>
              </a:rPr>
              <a:t>fit</a:t>
            </a:r>
            <a:r>
              <a:rPr lang="en-US" altLang="ko-KR" sz="3200" dirty="0">
                <a:latin typeface="서울남산체 B" panose="02020503020101020101" pitchFamily="18" charset="-127"/>
                <a:ea typeface="서울남산체 B" panose="02020503020101020101" pitchFamily="18" charset="-127"/>
              </a:rPr>
              <a:t>(</a:t>
            </a:r>
            <a:r>
              <a:rPr lang="en-US" altLang="ko-KR" sz="3200" dirty="0">
                <a:solidFill>
                  <a:srgbClr val="00B050"/>
                </a:solidFill>
                <a:latin typeface="서울남산체 B" panose="02020503020101020101" pitchFamily="18" charset="-127"/>
                <a:ea typeface="서울남산체 B" panose="02020503020101020101" pitchFamily="18" charset="-127"/>
              </a:rPr>
              <a:t>data</a:t>
            </a:r>
            <a:r>
              <a:rPr lang="en-US" altLang="ko-KR" sz="3200" dirty="0">
                <a:latin typeface="서울남산체 B" panose="02020503020101020101" pitchFamily="18" charset="-127"/>
                <a:ea typeface="서울남산체 B" panose="02020503020101020101" pitchFamily="18" charset="-127"/>
              </a:rPr>
              <a:t>, </a:t>
            </a:r>
            <a:r>
              <a:rPr lang="en-US" altLang="ko-KR" sz="3200" dirty="0">
                <a:solidFill>
                  <a:srgbClr val="00B050"/>
                </a:solidFill>
                <a:latin typeface="서울남산체 B" panose="02020503020101020101" pitchFamily="18" charset="-127"/>
                <a:ea typeface="서울남산체 B" panose="02020503020101020101" pitchFamily="18" charset="-127"/>
              </a:rPr>
              <a:t>outcome</a:t>
            </a:r>
            <a:r>
              <a:rPr lang="en-US" altLang="ko-KR" sz="3200" dirty="0">
                <a:latin typeface="서울남산체 B" panose="02020503020101020101" pitchFamily="18" charset="-127"/>
                <a:ea typeface="서울남산체 B" panose="02020503020101020101" pitchFamily="18" charset="-127"/>
              </a:rPr>
              <a:t>, epochs=1000, </a:t>
            </a:r>
            <a:r>
              <a:rPr lang="en-US" altLang="ko-KR" sz="3200" dirty="0" err="1">
                <a:latin typeface="서울남산체 B" panose="02020503020101020101" pitchFamily="18" charset="-127"/>
                <a:ea typeface="서울남산체 B" panose="02020503020101020101" pitchFamily="18" charset="-127"/>
              </a:rPr>
              <a:t>batch_size</a:t>
            </a:r>
            <a:r>
              <a:rPr lang="en-US" altLang="ko-KR" sz="3200" dirty="0">
                <a:latin typeface="서울남산체 B" panose="02020503020101020101" pitchFamily="18" charset="-127"/>
                <a:ea typeface="서울남산체 B" panose="02020503020101020101" pitchFamily="18" charset="-127"/>
              </a:rPr>
              <a:t>=5)</a:t>
            </a:r>
            <a:endParaRPr lang="ko-KR" altLang="en-US" sz="3200" dirty="0">
              <a:latin typeface="서울남산체 B" panose="02020503020101020101" pitchFamily="18" charset="-127"/>
              <a:ea typeface="서울남산체 B" panose="02020503020101020101" pitchFamily="18" charset="-127"/>
            </a:endParaRPr>
          </a:p>
        </p:txBody>
      </p:sp>
      <p:pic>
        <p:nvPicPr>
          <p:cNvPr id="1026" name="Picture 2" descr="deep learningmodel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360" r="18554" b="33660"/>
          <a:stretch/>
        </p:blipFill>
        <p:spPr bwMode="auto">
          <a:xfrm>
            <a:off x="8257881" y="4293340"/>
            <a:ext cx="1470914" cy="103808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9797591" y="4254208"/>
            <a:ext cx="1627695" cy="1077218"/>
          </a:xfrm>
          <a:prstGeom prst="rect">
            <a:avLst/>
          </a:prstGeom>
        </p:spPr>
        <p:txBody>
          <a:bodyPr wrap="square">
            <a:spAutoFit/>
          </a:bodyPr>
          <a:lstStyle/>
          <a:p>
            <a:pPr lvl="0"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lvl="0" algn="ctr"/>
            <a:r>
              <a:rPr lang="ko-KR" altLang="en-US" sz="3200" b="1" dirty="0">
                <a:solidFill>
                  <a:srgbClr val="C00000"/>
                </a:solidFill>
                <a:latin typeface="서울남산체 B" panose="02020503020101020101" pitchFamily="18" charset="-127"/>
                <a:ea typeface="서울남산체 B" panose="02020503020101020101" pitchFamily="18" charset="-127"/>
              </a:rPr>
              <a:t>모델 </a:t>
            </a:r>
            <a:endParaRPr lang="ko-KR" altLang="en-US"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444630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339365" y="1236299"/>
            <a:ext cx="11510127" cy="1077218"/>
          </a:xfrm>
          <a:prstGeom prst="rect">
            <a:avLst/>
          </a:prstGeom>
        </p:spPr>
        <p:txBody>
          <a:bodyPr wrap="square">
            <a:spAutoFit/>
          </a:bodyPr>
          <a:lstStyle/>
          <a:p>
            <a:r>
              <a:rPr lang="ko-KR" altLang="en-US" sz="3200" dirty="0">
                <a:latin typeface="서울남산체 B" panose="02020503020101020101" pitchFamily="18" charset="-127"/>
                <a:ea typeface="서울남산체 B" panose="02020503020101020101" pitchFamily="18" charset="-127"/>
              </a:rPr>
              <a:t>model = Sequential()</a:t>
            </a:r>
          </a:p>
          <a:p>
            <a:r>
              <a:rPr lang="ko-KR" altLang="en-US" sz="3200" dirty="0">
                <a:latin typeface="서울남산체 B" panose="02020503020101020101" pitchFamily="18" charset="-127"/>
                <a:ea typeface="서울남산체 B" panose="02020503020101020101" pitchFamily="18" charset="-127"/>
              </a:rPr>
              <a:t>model.add(Dense(</a:t>
            </a:r>
            <a:r>
              <a:rPr lang="ko-KR" altLang="en-US" sz="3200" b="1" dirty="0">
                <a:solidFill>
                  <a:srgbClr val="C00000"/>
                </a:solidFill>
                <a:latin typeface="서울남산체 B" panose="02020503020101020101" pitchFamily="18" charset="-127"/>
                <a:ea typeface="서울남산체 B" panose="02020503020101020101" pitchFamily="18" charset="-127"/>
              </a:rPr>
              <a:t>1</a:t>
            </a:r>
            <a:r>
              <a:rPr lang="ko-KR" altLang="en-US" sz="3200" dirty="0">
                <a:latin typeface="서울남산체 B" panose="02020503020101020101" pitchFamily="18" charset="-127"/>
                <a:ea typeface="서울남산체 B" panose="02020503020101020101" pitchFamily="18" charset="-127"/>
              </a:rPr>
              <a:t>, input_dim=</a:t>
            </a:r>
            <a:r>
              <a:rPr lang="en-US" altLang="ko-KR" sz="3200" b="1" dirty="0">
                <a:solidFill>
                  <a:srgbClr val="C00000"/>
                </a:solidFill>
                <a:latin typeface="서울남산체 B" panose="02020503020101020101" pitchFamily="18" charset="-127"/>
                <a:ea typeface="서울남산체 B" panose="02020503020101020101" pitchFamily="18" charset="-127"/>
              </a:rPr>
              <a:t>2</a:t>
            </a:r>
            <a:r>
              <a:rPr lang="ko-KR" altLang="en-US"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sp>
        <p:nvSpPr>
          <p:cNvPr id="2" name="직사각형 1"/>
          <p:cNvSpPr/>
          <p:nvPr/>
        </p:nvSpPr>
        <p:spPr>
          <a:xfrm>
            <a:off x="199923" y="2532524"/>
            <a:ext cx="3520516"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Sigmoid </a:t>
            </a:r>
            <a:r>
              <a:rPr lang="ko-KR" altLang="en-US" sz="2400" b="1" dirty="0">
                <a:solidFill>
                  <a:srgbClr val="0070C0"/>
                </a:solidFill>
                <a:latin typeface="서울남산체 B" panose="02020503020101020101" pitchFamily="18" charset="-127"/>
                <a:ea typeface="서울남산체 B" panose="02020503020101020101" pitchFamily="18" charset="-127"/>
              </a:rPr>
              <a:t>활성 함수 사용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6" name="직사각형 5"/>
          <p:cNvSpPr/>
          <p:nvPr/>
        </p:nvSpPr>
        <p:spPr>
          <a:xfrm>
            <a:off x="339364" y="2994189"/>
            <a:ext cx="11510127" cy="1077218"/>
          </a:xfrm>
          <a:prstGeom prst="rect">
            <a:avLst/>
          </a:prstGeom>
        </p:spPr>
        <p:txBody>
          <a:bodyPr wrap="square">
            <a:spAutoFit/>
          </a:bodyPr>
          <a:lstStyle/>
          <a:p>
            <a:r>
              <a:rPr lang="ko-KR" altLang="en-US"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(Dense(1,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t>
            </a:r>
            <a:r>
              <a:rPr lang="en-US" altLang="ko-KR" sz="3200" b="1" dirty="0">
                <a:solidFill>
                  <a:srgbClr val="FF0000"/>
                </a:solidFill>
                <a:latin typeface="서울남산체 B" panose="02020503020101020101" pitchFamily="18" charset="-127"/>
                <a:ea typeface="서울남산체 B" panose="02020503020101020101" pitchFamily="18" charset="-127"/>
              </a:rPr>
              <a:t>activation='sigmoid'</a:t>
            </a:r>
            <a:r>
              <a:rPr lang="en-US" altLang="ko-KR"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pic>
        <p:nvPicPr>
          <p:cNvPr id="2050" name="Picture 2" descr="sigmoid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27" y="4533072"/>
            <a:ext cx="30480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947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 name="직사각형 1"/>
          <p:cNvSpPr/>
          <p:nvPr/>
        </p:nvSpPr>
        <p:spPr>
          <a:xfrm>
            <a:off x="199923" y="1165636"/>
            <a:ext cx="3520516"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Sigmoid </a:t>
            </a:r>
            <a:r>
              <a:rPr lang="ko-KR" altLang="en-US" sz="2400" b="1" dirty="0">
                <a:solidFill>
                  <a:srgbClr val="0070C0"/>
                </a:solidFill>
                <a:latin typeface="서울남산체 B" panose="02020503020101020101" pitchFamily="18" charset="-127"/>
                <a:ea typeface="서울남산체 B" panose="02020503020101020101" pitchFamily="18" charset="-127"/>
              </a:rPr>
              <a:t>활성 함수 사용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6" name="직사각형 5"/>
          <p:cNvSpPr/>
          <p:nvPr/>
        </p:nvSpPr>
        <p:spPr>
          <a:xfrm>
            <a:off x="339364" y="1627301"/>
            <a:ext cx="11510127" cy="1077218"/>
          </a:xfrm>
          <a:prstGeom prst="rect">
            <a:avLst/>
          </a:prstGeom>
        </p:spPr>
        <p:txBody>
          <a:bodyPr wrap="square">
            <a:spAutoFit/>
          </a:bodyPr>
          <a:lstStyle/>
          <a:p>
            <a:r>
              <a:rPr lang="ko-KR" altLang="en-US"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(Dense(1,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t>
            </a:r>
            <a:r>
              <a:rPr lang="en-US" altLang="ko-KR" sz="3200" b="1" dirty="0">
                <a:solidFill>
                  <a:srgbClr val="FF0000"/>
                </a:solidFill>
                <a:latin typeface="서울남산체 B" panose="02020503020101020101" pitchFamily="18" charset="-127"/>
                <a:ea typeface="서울남산체 B" panose="02020503020101020101" pitchFamily="18" charset="-127"/>
              </a:rPr>
              <a:t>activation='sigmoid'</a:t>
            </a:r>
            <a:r>
              <a:rPr lang="en-US" altLang="ko-KR"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pic>
        <p:nvPicPr>
          <p:cNvPr id="3074" name="Picture 2" descr="ê´ë ¨ ì´ë¯¸ì§"/>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9993" y="3314528"/>
            <a:ext cx="6848868" cy="3424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igmoid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605" y="3525625"/>
            <a:ext cx="1615771" cy="107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701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 name="직사각형 1"/>
          <p:cNvSpPr/>
          <p:nvPr/>
        </p:nvSpPr>
        <p:spPr>
          <a:xfrm>
            <a:off x="199923" y="1165636"/>
            <a:ext cx="3520516"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Sigmoid </a:t>
            </a:r>
            <a:r>
              <a:rPr lang="ko-KR" altLang="en-US" sz="2400" b="1" dirty="0">
                <a:solidFill>
                  <a:srgbClr val="0070C0"/>
                </a:solidFill>
                <a:latin typeface="서울남산체 B" panose="02020503020101020101" pitchFamily="18" charset="-127"/>
                <a:ea typeface="서울남산체 B" panose="02020503020101020101" pitchFamily="18" charset="-127"/>
              </a:rPr>
              <a:t>활성 함수 사용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6" name="직사각형 5"/>
          <p:cNvSpPr/>
          <p:nvPr/>
        </p:nvSpPr>
        <p:spPr>
          <a:xfrm>
            <a:off x="339364" y="1627301"/>
            <a:ext cx="11510127" cy="1077218"/>
          </a:xfrm>
          <a:prstGeom prst="rect">
            <a:avLst/>
          </a:prstGeom>
        </p:spPr>
        <p:txBody>
          <a:bodyPr wrap="square">
            <a:spAutoFit/>
          </a:bodyPr>
          <a:lstStyle/>
          <a:p>
            <a:r>
              <a:rPr lang="ko-KR" altLang="en-US"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(Dense(1,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t>
            </a:r>
            <a:r>
              <a:rPr lang="en-US" altLang="ko-KR" sz="3200" b="1" dirty="0">
                <a:solidFill>
                  <a:srgbClr val="FF0000"/>
                </a:solidFill>
                <a:latin typeface="서울남산체 B" panose="02020503020101020101" pitchFamily="18" charset="-127"/>
                <a:ea typeface="서울남산체 B" panose="02020503020101020101" pitchFamily="18" charset="-127"/>
              </a:rPr>
              <a:t>activation='sigmoid'</a:t>
            </a:r>
            <a:r>
              <a:rPr lang="en-US" altLang="ko-KR"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pic>
        <p:nvPicPr>
          <p:cNvPr id="8" name="Picture 2" descr="sigmoid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1607" y="125600"/>
            <a:ext cx="1615771" cy="107549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99923" y="2996007"/>
            <a:ext cx="3539752"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Sigmoid </a:t>
            </a:r>
            <a:r>
              <a:rPr lang="ko-KR" altLang="en-US" sz="2400" b="1" dirty="0">
                <a:solidFill>
                  <a:srgbClr val="0070C0"/>
                </a:solidFill>
                <a:latin typeface="서울남산체 B" panose="02020503020101020101" pitchFamily="18" charset="-127"/>
                <a:ea typeface="서울남산체 B" panose="02020503020101020101" pitchFamily="18" charset="-127"/>
              </a:rPr>
              <a:t>활성 함수 활용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9" name="직사각형 8"/>
          <p:cNvSpPr/>
          <p:nvPr/>
        </p:nvSpPr>
        <p:spPr>
          <a:xfrm>
            <a:off x="339364" y="3457672"/>
            <a:ext cx="11510127" cy="584775"/>
          </a:xfrm>
          <a:prstGeom prst="rect">
            <a:avLst/>
          </a:prstGeom>
        </p:spPr>
        <p:txBody>
          <a:bodyPr wrap="square">
            <a:spAutoFit/>
          </a:bodyPr>
          <a:lstStyle/>
          <a:p>
            <a:r>
              <a:rPr lang="en-US" altLang="ko-KR" sz="3200" dirty="0">
                <a:latin typeface="서울남산체 B" panose="02020503020101020101" pitchFamily="18" charset="-127"/>
                <a:ea typeface="서울남산체 B" panose="02020503020101020101" pitchFamily="18" charset="-127"/>
              </a:rPr>
              <a:t>- Binary classification</a:t>
            </a:r>
            <a:r>
              <a:rPr lang="ko-KR" altLang="en-US" sz="3200" dirty="0">
                <a:latin typeface="서울남산체 B" panose="02020503020101020101" pitchFamily="18" charset="-127"/>
                <a:ea typeface="서울남산체 B" panose="02020503020101020101" pitchFamily="18" charset="-127"/>
              </a:rPr>
              <a:t>에 효과적 </a:t>
            </a:r>
            <a:r>
              <a:rPr lang="en-US" altLang="ko-KR" sz="3200" dirty="0">
                <a:latin typeface="서울남산체 B" panose="02020503020101020101" pitchFamily="18" charset="-127"/>
                <a:ea typeface="서울남산체 B" panose="02020503020101020101" pitchFamily="18" charset="-127"/>
              </a:rPr>
              <a:t>(0 or</a:t>
            </a:r>
            <a:r>
              <a:rPr lang="ko-KR" altLang="en-US" sz="3200" dirty="0">
                <a:latin typeface="서울남산체 B" panose="02020503020101020101" pitchFamily="18" charset="-127"/>
                <a:ea typeface="서울남산체 B" panose="02020503020101020101" pitchFamily="18" charset="-127"/>
              </a:rPr>
              <a:t> </a:t>
            </a:r>
            <a:r>
              <a:rPr lang="en-US" altLang="ko-KR" sz="3200" dirty="0">
                <a:latin typeface="서울남산체 B" panose="02020503020101020101" pitchFamily="18" charset="-127"/>
                <a:ea typeface="서울남산체 B" panose="02020503020101020101" pitchFamily="18" charset="-127"/>
              </a:rPr>
              <a:t>1)</a:t>
            </a:r>
            <a:endParaRPr lang="en-US" altLang="ko-KR"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881638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99923" y="309406"/>
            <a:ext cx="3424848"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케라스</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endParaRPr lang="en-US" altLang="ko-KR" sz="54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1026" name="Picture 2"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5961" y="53564"/>
            <a:ext cx="4205410" cy="1219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35463" y="1708219"/>
            <a:ext cx="10110845" cy="4708981"/>
          </a:xfrm>
          <a:prstGeom prst="rect">
            <a:avLst/>
          </a:prstGeom>
          <a:noFill/>
        </p:spPr>
        <p:txBody>
          <a:bodyPr wrap="none" rtlCol="0">
            <a:spAutoFit/>
          </a:bodyPr>
          <a:lstStyle/>
          <a:p>
            <a:r>
              <a:rPr lang="ko-KR" altLang="en-US" sz="4000" b="1" dirty="0" err="1">
                <a:solidFill>
                  <a:schemeClr val="bg1">
                    <a:lumMod val="75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bg1">
                    <a:lumMod val="75000"/>
                  </a:schemeClr>
                </a:solidFill>
                <a:latin typeface="서울남산체 B" panose="02020503020101020101" pitchFamily="18" charset="-127"/>
                <a:ea typeface="서울남산체 B" panose="02020503020101020101" pitchFamily="18" charset="-127"/>
              </a:rPr>
              <a:t> 라이브러리</a:t>
            </a:r>
            <a:endParaRPr lang="en-US" altLang="ko-KR" sz="4000" b="1" dirty="0">
              <a:solidFill>
                <a:schemeClr val="bg1">
                  <a:lumMod val="75000"/>
                </a:schemeClr>
              </a:solidFill>
              <a:latin typeface="서울남산체 B" panose="02020503020101020101" pitchFamily="18" charset="-127"/>
              <a:ea typeface="서울남산체 B" panose="02020503020101020101" pitchFamily="18" charset="-127"/>
            </a:endParaRPr>
          </a:p>
          <a:p>
            <a:r>
              <a:rPr lang="en-US" altLang="ko-KR" sz="4000" dirty="0">
                <a:solidFill>
                  <a:schemeClr val="bg1">
                    <a:lumMod val="75000"/>
                  </a:schemeClr>
                </a:solidFill>
                <a:latin typeface="서울남산체 B" panose="02020503020101020101" pitchFamily="18" charset="-127"/>
                <a:ea typeface="서울남산체 B" panose="02020503020101020101" pitchFamily="18" charset="-127"/>
              </a:rPr>
              <a:t>  &gt; </a:t>
            </a:r>
            <a:r>
              <a:rPr lang="en-US" altLang="ko-KR" sz="4000" dirty="0" err="1">
                <a:solidFill>
                  <a:schemeClr val="bg1">
                    <a:lumMod val="75000"/>
                  </a:schemeClr>
                </a:solidFill>
                <a:latin typeface="서울남산체 B" panose="02020503020101020101" pitchFamily="18" charset="-127"/>
                <a:ea typeface="서울남산체 B" panose="02020503020101020101" pitchFamily="18" charset="-127"/>
              </a:rPr>
              <a:t>Tensorflow</a:t>
            </a:r>
            <a:r>
              <a:rPr lang="ko-KR" altLang="en-US" sz="4000" dirty="0">
                <a:solidFill>
                  <a:schemeClr val="bg1">
                    <a:lumMod val="75000"/>
                  </a:schemeClr>
                </a:solidFill>
                <a:latin typeface="서울남산체 B" panose="02020503020101020101" pitchFamily="18" charset="-127"/>
                <a:ea typeface="서울남산체 B" panose="02020503020101020101" pitchFamily="18" charset="-127"/>
              </a:rPr>
              <a:t>와 </a:t>
            </a:r>
            <a:r>
              <a:rPr lang="en-US" altLang="ko-KR" sz="4000" dirty="0" err="1">
                <a:solidFill>
                  <a:schemeClr val="bg1">
                    <a:lumMod val="75000"/>
                  </a:schemeClr>
                </a:solidFill>
                <a:latin typeface="서울남산체 B" panose="02020503020101020101" pitchFamily="18" charset="-127"/>
                <a:ea typeface="서울남산체 B" panose="02020503020101020101" pitchFamily="18" charset="-127"/>
              </a:rPr>
              <a:t>Theano</a:t>
            </a:r>
            <a:r>
              <a:rPr lang="ko-KR" altLang="en-US" sz="4000" dirty="0">
                <a:solidFill>
                  <a:schemeClr val="bg1">
                    <a:lumMod val="75000"/>
                  </a:schemeClr>
                </a:solidFill>
                <a:latin typeface="서울남산체 B" panose="02020503020101020101" pitchFamily="18" charset="-127"/>
                <a:ea typeface="서울남산체 B" panose="02020503020101020101" pitchFamily="18" charset="-127"/>
              </a:rPr>
              <a:t>를 </a:t>
            </a:r>
            <a:r>
              <a:rPr lang="en-US" altLang="ko-KR" sz="4000" dirty="0">
                <a:solidFill>
                  <a:schemeClr val="bg1">
                    <a:lumMod val="75000"/>
                  </a:schemeClr>
                </a:solidFill>
                <a:latin typeface="서울남산체 B" panose="02020503020101020101" pitchFamily="18" charset="-127"/>
                <a:ea typeface="서울남산체 B" panose="02020503020101020101" pitchFamily="18" charset="-127"/>
              </a:rPr>
              <a:t>Backend</a:t>
            </a:r>
            <a:r>
              <a:rPr lang="ko-KR" altLang="en-US" sz="4000" dirty="0">
                <a:solidFill>
                  <a:schemeClr val="bg1">
                    <a:lumMod val="75000"/>
                  </a:schemeClr>
                </a:solidFill>
                <a:latin typeface="서울남산체 B" panose="02020503020101020101" pitchFamily="18" charset="-127"/>
                <a:ea typeface="서울남산체 B" panose="02020503020101020101" pitchFamily="18" charset="-127"/>
              </a:rPr>
              <a:t>로 사용</a:t>
            </a:r>
            <a:endParaRPr lang="en-US" altLang="ko-KR" sz="4000" dirty="0">
              <a:solidFill>
                <a:schemeClr val="bg1">
                  <a:lumMod val="75000"/>
                </a:schemeClr>
              </a:solidFill>
              <a:latin typeface="서울남산체 B" panose="02020503020101020101" pitchFamily="18" charset="-127"/>
              <a:ea typeface="서울남산체 B" panose="02020503020101020101" pitchFamily="18" charset="-127"/>
            </a:endParaRPr>
          </a:p>
          <a:p>
            <a:endParaRPr lang="en-US" altLang="ko-KR" sz="2000" dirty="0">
              <a:solidFill>
                <a:schemeClr val="bg1">
                  <a:lumMod val="75000"/>
                </a:schemeClr>
              </a:solidFill>
              <a:latin typeface="서울남산체 B" panose="02020503020101020101" pitchFamily="18" charset="-127"/>
              <a:ea typeface="서울남산체 B" panose="02020503020101020101" pitchFamily="18" charset="-127"/>
            </a:endParaRPr>
          </a:p>
          <a:p>
            <a:r>
              <a:rPr lang="ko-KR" altLang="en-US" sz="4000" b="1" dirty="0">
                <a:latin typeface="서울남산체 B" panose="02020503020101020101" pitchFamily="18" charset="-127"/>
                <a:ea typeface="서울남산체 B" panose="02020503020101020101" pitchFamily="18" charset="-127"/>
              </a:rPr>
              <a:t>특징</a:t>
            </a:r>
            <a:r>
              <a:rPr lang="en-US" altLang="ko-KR" sz="4000" b="1" dirty="0">
                <a:latin typeface="서울남산체 B" panose="02020503020101020101" pitchFamily="18" charset="-127"/>
                <a:ea typeface="서울남산체 B" panose="02020503020101020101" pitchFamily="18" charset="-127"/>
              </a:rPr>
              <a:t>?</a:t>
            </a:r>
          </a:p>
          <a:p>
            <a:r>
              <a:rPr lang="en-US" altLang="ko-KR" sz="4000" dirty="0">
                <a:latin typeface="서울남산체 B" panose="02020503020101020101" pitchFamily="18" charset="-127"/>
                <a:ea typeface="서울남산체 B" panose="02020503020101020101" pitchFamily="18" charset="-127"/>
              </a:rPr>
              <a:t>  &gt; </a:t>
            </a:r>
            <a:r>
              <a:rPr lang="ko-KR" altLang="en-US" sz="4000" dirty="0">
                <a:latin typeface="서울남산체 B" panose="02020503020101020101" pitchFamily="18" charset="-127"/>
                <a:ea typeface="서울남산체 B" panose="02020503020101020101" pitchFamily="18" charset="-127"/>
              </a:rPr>
              <a:t>쉽다</a:t>
            </a:r>
            <a:r>
              <a:rPr lang="en-US" altLang="ko-KR" sz="4000" dirty="0">
                <a:latin typeface="서울남산체 B" panose="02020503020101020101" pitchFamily="18" charset="-127"/>
                <a:ea typeface="서울남산체 B" panose="02020503020101020101" pitchFamily="18" charset="-127"/>
              </a:rPr>
              <a:t>!</a:t>
            </a:r>
          </a:p>
          <a:p>
            <a:r>
              <a:rPr lang="en-US" altLang="ko-KR" sz="4000" dirty="0">
                <a:latin typeface="서울남산체 B" panose="02020503020101020101" pitchFamily="18" charset="-127"/>
                <a:ea typeface="서울남산체 B" panose="02020503020101020101" pitchFamily="18" charset="-127"/>
              </a:rPr>
              <a:t>  &gt; </a:t>
            </a:r>
            <a:r>
              <a:rPr lang="ko-KR" altLang="en-US" sz="4000" dirty="0">
                <a:latin typeface="서울남산체 B" panose="02020503020101020101" pitchFamily="18" charset="-127"/>
                <a:ea typeface="서울남산체 B" panose="02020503020101020101" pitchFamily="18" charset="-127"/>
              </a:rPr>
              <a:t>쉬우니까 빠르게 구현할 수 있다</a:t>
            </a:r>
            <a:r>
              <a:rPr lang="en-US" altLang="ko-KR" sz="4000" dirty="0">
                <a:latin typeface="서울남산체 B" panose="02020503020101020101" pitchFamily="18" charset="-127"/>
                <a:ea typeface="서울남산체 B" panose="02020503020101020101" pitchFamily="18" charset="-127"/>
              </a:rPr>
              <a:t>.</a:t>
            </a:r>
          </a:p>
          <a:p>
            <a:r>
              <a:rPr lang="en-US" altLang="ko-KR" sz="4000" dirty="0">
                <a:latin typeface="서울남산체 B" panose="02020503020101020101" pitchFamily="18" charset="-127"/>
                <a:ea typeface="서울남산체 B" panose="02020503020101020101" pitchFamily="18" charset="-127"/>
              </a:rPr>
              <a:t>  &gt; CPU / GPU </a:t>
            </a:r>
            <a:r>
              <a:rPr lang="ko-KR" altLang="en-US" sz="4000" dirty="0">
                <a:latin typeface="서울남산체 B" panose="02020503020101020101" pitchFamily="18" charset="-127"/>
                <a:ea typeface="서울남산체 B" panose="02020503020101020101" pitchFamily="18" charset="-127"/>
              </a:rPr>
              <a:t>모두 지원</a:t>
            </a:r>
            <a:r>
              <a:rPr lang="en-US" altLang="ko-KR" sz="4000" dirty="0">
                <a:latin typeface="서울남산체 B" panose="02020503020101020101" pitchFamily="18" charset="-127"/>
                <a:ea typeface="서울남산체 B" panose="02020503020101020101" pitchFamily="18" charset="-127"/>
              </a:rPr>
              <a:t>!</a:t>
            </a:r>
          </a:p>
          <a:p>
            <a:r>
              <a:rPr lang="en-US" altLang="ko-KR" sz="4000" dirty="0">
                <a:latin typeface="서울남산체 B" panose="02020503020101020101" pitchFamily="18" charset="-127"/>
                <a:ea typeface="서울남산체 B" panose="02020503020101020101" pitchFamily="18" charset="-127"/>
              </a:rPr>
              <a:t>  &gt; Python </a:t>
            </a:r>
            <a:r>
              <a:rPr lang="ko-KR" altLang="en-US" sz="4000" dirty="0">
                <a:latin typeface="서울남산체 B" panose="02020503020101020101" pitchFamily="18" charset="-127"/>
                <a:ea typeface="서울남산체 B" panose="02020503020101020101" pitchFamily="18" charset="-127"/>
              </a:rPr>
              <a:t>언어 기반</a:t>
            </a:r>
          </a:p>
        </p:txBody>
      </p:sp>
    </p:spTree>
    <p:extLst>
      <p:ext uri="{BB962C8B-B14F-4D97-AF65-F5344CB8AC3E}">
        <p14:creationId xmlns:p14="http://schemas.microsoft.com/office/powerpoint/2010/main" val="238648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198737" y="1167740"/>
            <a:ext cx="2343911"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a:t>
            </a:r>
            <a:r>
              <a:rPr lang="ko-KR" altLang="en-US" sz="2400" b="1" dirty="0">
                <a:solidFill>
                  <a:srgbClr val="0070C0"/>
                </a:solidFill>
                <a:latin typeface="서울남산체 B" panose="02020503020101020101" pitchFamily="18" charset="-127"/>
                <a:ea typeface="서울남산체 B" panose="02020503020101020101" pitchFamily="18" charset="-127"/>
              </a:rPr>
              <a:t>다층 구조 활용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8" name="직사각형 7"/>
          <p:cNvSpPr/>
          <p:nvPr/>
        </p:nvSpPr>
        <p:spPr>
          <a:xfrm>
            <a:off x="339363" y="1629405"/>
            <a:ext cx="11510127" cy="1569660"/>
          </a:xfrm>
          <a:prstGeom prst="rect">
            <a:avLst/>
          </a:prstGeom>
        </p:spPr>
        <p:txBody>
          <a:bodyPr wrap="square">
            <a:spAutoFit/>
          </a:bodyPr>
          <a:lstStyle/>
          <a:p>
            <a:r>
              <a:rPr lang="en-US" altLang="ko-KR"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(Dense(4,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t>
            </a:r>
            <a:r>
              <a:rPr lang="en-US" altLang="ko-KR" sz="3200" b="1" dirty="0">
                <a:solidFill>
                  <a:srgbClr val="FF0000"/>
                </a:solidFill>
                <a:latin typeface="서울남산체 B" panose="02020503020101020101" pitchFamily="18" charset="-127"/>
                <a:ea typeface="서울남산체 B" panose="02020503020101020101" pitchFamily="18" charset="-127"/>
              </a:rPr>
              <a:t>activation='</a:t>
            </a:r>
            <a:r>
              <a:rPr lang="en-US" altLang="ko-KR" sz="3200" b="1" dirty="0" err="1">
                <a:solidFill>
                  <a:srgbClr val="FF0000"/>
                </a:solidFill>
                <a:latin typeface="서울남산체 B" panose="02020503020101020101" pitchFamily="18" charset="-127"/>
                <a:ea typeface="서울남산체 B" panose="02020503020101020101" pitchFamily="18" charset="-127"/>
              </a:rPr>
              <a:t>relu</a:t>
            </a:r>
            <a:r>
              <a:rPr lang="en-US" altLang="ko-KR" sz="3200" b="1" dirty="0">
                <a:solidFill>
                  <a:srgbClr val="FF0000"/>
                </a:solidFill>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(Dense(1, </a:t>
            </a:r>
            <a:r>
              <a:rPr lang="en-US" altLang="ko-KR" sz="3200" b="1" dirty="0" err="1">
                <a:solidFill>
                  <a:srgbClr val="FF0000"/>
                </a:solidFill>
                <a:latin typeface="서울남산체 B" panose="02020503020101020101" pitchFamily="18" charset="-127"/>
                <a:ea typeface="서울남산체 B" panose="02020503020101020101" pitchFamily="18" charset="-127"/>
              </a:rPr>
              <a:t>init</a:t>
            </a:r>
            <a:r>
              <a:rPr lang="en-US" altLang="ko-KR" sz="3200" b="1" dirty="0">
                <a:solidFill>
                  <a:srgbClr val="FF0000"/>
                </a:solidFill>
                <a:latin typeface="서울남산체 B" panose="02020503020101020101" pitchFamily="18" charset="-127"/>
                <a:ea typeface="서울남산체 B" panose="02020503020101020101" pitchFamily="18" charset="-127"/>
              </a:rPr>
              <a:t>='uniform'</a:t>
            </a:r>
            <a:r>
              <a:rPr lang="en-US" altLang="ko-KR" sz="3200" dirty="0">
                <a:latin typeface="서울남산체 B" panose="02020503020101020101" pitchFamily="18" charset="-127"/>
                <a:ea typeface="서울남산체 B" panose="02020503020101020101" pitchFamily="18" charset="-127"/>
              </a:rPr>
              <a:t>, </a:t>
            </a:r>
            <a:r>
              <a:rPr lang="en-US" altLang="ko-KR" sz="3200" b="1" dirty="0">
                <a:solidFill>
                  <a:srgbClr val="FF0000"/>
                </a:solidFill>
                <a:latin typeface="서울남산체 B" panose="02020503020101020101" pitchFamily="18" charset="-127"/>
                <a:ea typeface="서울남산체 B" panose="02020503020101020101" pitchFamily="18" charset="-127"/>
              </a:rPr>
              <a:t>activation='sigmoid'</a:t>
            </a:r>
            <a:r>
              <a:rPr lang="en-US" altLang="ko-KR"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1624704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198737" y="1177172"/>
            <a:ext cx="3381054"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a:t>
            </a:r>
            <a:r>
              <a:rPr lang="ko-KR" altLang="en-US" sz="2400" b="1" dirty="0">
                <a:solidFill>
                  <a:srgbClr val="0070C0"/>
                </a:solidFill>
                <a:latin typeface="서울남산체 B" panose="02020503020101020101" pitchFamily="18" charset="-127"/>
                <a:ea typeface="서울남산체 B" panose="02020503020101020101" pitchFamily="18" charset="-127"/>
              </a:rPr>
              <a:t>심층 </a:t>
            </a:r>
            <a:r>
              <a:rPr lang="en-US" altLang="ko-KR" sz="2400" b="1" dirty="0">
                <a:solidFill>
                  <a:srgbClr val="0070C0"/>
                </a:solidFill>
                <a:latin typeface="서울남산체 B" panose="02020503020101020101" pitchFamily="18" charset="-127"/>
                <a:ea typeface="서울남산체 B" panose="02020503020101020101" pitchFamily="18" charset="-127"/>
              </a:rPr>
              <a:t>(Deep)</a:t>
            </a:r>
            <a:r>
              <a:rPr lang="ko-KR" altLang="en-US" sz="2400" b="1" dirty="0">
                <a:solidFill>
                  <a:srgbClr val="0070C0"/>
                </a:solidFill>
                <a:latin typeface="서울남산체 B" panose="02020503020101020101" pitchFamily="18" charset="-127"/>
                <a:ea typeface="서울남산체 B" panose="02020503020101020101" pitchFamily="18" charset="-127"/>
              </a:rPr>
              <a:t> 구조 활용</a:t>
            </a:r>
            <a:endParaRPr lang="ko-KR" altLang="en-US" sz="24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8" name="직사각형 7"/>
          <p:cNvSpPr/>
          <p:nvPr/>
        </p:nvSpPr>
        <p:spPr>
          <a:xfrm>
            <a:off x="339363" y="1638837"/>
            <a:ext cx="11510127" cy="2062103"/>
          </a:xfrm>
          <a:prstGeom prst="rect">
            <a:avLst/>
          </a:prstGeom>
        </p:spPr>
        <p:txBody>
          <a:bodyPr wrap="square">
            <a:spAutoFit/>
          </a:bodyPr>
          <a:lstStyle/>
          <a:p>
            <a:r>
              <a:rPr lang="en-US" altLang="ko-KR"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8</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4</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1</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activation='sigmoid'))</a:t>
            </a:r>
            <a:endParaRPr lang="en-US" altLang="ko-KR"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3217829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198737" y="1177172"/>
            <a:ext cx="5718232"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a:t>
            </a:r>
            <a:r>
              <a:rPr lang="ko-KR" altLang="en-US" sz="2400" b="1" dirty="0">
                <a:solidFill>
                  <a:srgbClr val="0070C0"/>
                </a:solidFill>
                <a:latin typeface="서울남산체 B" panose="02020503020101020101" pitchFamily="18" charset="-127"/>
                <a:ea typeface="서울남산체 B" panose="02020503020101020101" pitchFamily="18" charset="-127"/>
              </a:rPr>
              <a:t>심층 </a:t>
            </a:r>
            <a:r>
              <a:rPr lang="en-US" altLang="ko-KR" sz="2400" b="1" dirty="0">
                <a:solidFill>
                  <a:srgbClr val="0070C0"/>
                </a:solidFill>
                <a:latin typeface="서울남산체 B" panose="02020503020101020101" pitchFamily="18" charset="-127"/>
                <a:ea typeface="서울남산체 B" panose="02020503020101020101" pitchFamily="18" charset="-127"/>
              </a:rPr>
              <a:t>(Deep)</a:t>
            </a:r>
            <a:r>
              <a:rPr lang="ko-KR" altLang="en-US" sz="2400" b="1" dirty="0">
                <a:solidFill>
                  <a:srgbClr val="0070C0"/>
                </a:solidFill>
                <a:latin typeface="서울남산체 B" panose="02020503020101020101" pitchFamily="18" charset="-127"/>
                <a:ea typeface="서울남산체 B" panose="02020503020101020101" pitchFamily="18" charset="-127"/>
              </a:rPr>
              <a:t> 구조 활용 </a:t>
            </a:r>
            <a:r>
              <a:rPr lang="en-US" altLang="ko-KR" sz="2400" b="1" dirty="0">
                <a:solidFill>
                  <a:srgbClr val="C00000"/>
                </a:solidFill>
                <a:latin typeface="서울남산체 B" panose="02020503020101020101" pitchFamily="18" charset="-127"/>
                <a:ea typeface="서울남산체 B" panose="02020503020101020101" pitchFamily="18" charset="-127"/>
              </a:rPr>
              <a:t>+ Optimizer </a:t>
            </a:r>
            <a:r>
              <a:rPr lang="ko-KR" altLang="en-US" sz="2400" b="1" dirty="0">
                <a:solidFill>
                  <a:srgbClr val="C00000"/>
                </a:solidFill>
                <a:latin typeface="서울남산체 B" panose="02020503020101020101" pitchFamily="18" charset="-127"/>
                <a:ea typeface="서울남산체 B" panose="02020503020101020101" pitchFamily="18" charset="-127"/>
              </a:rPr>
              <a:t>변경</a:t>
            </a:r>
            <a:endParaRPr lang="ko-KR" altLang="en-US" sz="2400" b="1" i="0" dirty="0">
              <a:solidFill>
                <a:srgbClr val="C00000"/>
              </a:solidFill>
              <a:effectLst/>
              <a:latin typeface="서울남산체 B" panose="02020503020101020101" pitchFamily="18" charset="-127"/>
              <a:ea typeface="서울남산체 B" panose="02020503020101020101" pitchFamily="18" charset="-127"/>
            </a:endParaRPr>
          </a:p>
        </p:txBody>
      </p:sp>
      <p:sp>
        <p:nvSpPr>
          <p:cNvPr id="8" name="직사각형 7"/>
          <p:cNvSpPr/>
          <p:nvPr/>
        </p:nvSpPr>
        <p:spPr>
          <a:xfrm>
            <a:off x="339363" y="1638837"/>
            <a:ext cx="11510127" cy="3539430"/>
          </a:xfrm>
          <a:prstGeom prst="rect">
            <a:avLst/>
          </a:prstGeom>
        </p:spPr>
        <p:txBody>
          <a:bodyPr wrap="square">
            <a:spAutoFit/>
          </a:bodyPr>
          <a:lstStyle/>
          <a:p>
            <a:r>
              <a:rPr lang="en-US" altLang="ko-KR"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8</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4</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1</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a:t>
            </a:r>
            <a:r>
              <a:rPr lang="en-US" altLang="ko-KR" sz="3200" b="1" dirty="0">
                <a:solidFill>
                  <a:srgbClr val="FF0000"/>
                </a:solidFill>
                <a:latin typeface="서울남산체 B" panose="02020503020101020101" pitchFamily="18" charset="-127"/>
                <a:ea typeface="서울남산체 B" panose="02020503020101020101" pitchFamily="18" charset="-127"/>
              </a:rPr>
              <a:t>'sigmoid</a:t>
            </a:r>
            <a:r>
              <a:rPr lang="en-US" altLang="ko-KR" sz="3200" dirty="0">
                <a:latin typeface="서울남산체 B" panose="02020503020101020101" pitchFamily="18" charset="-127"/>
                <a:ea typeface="서울남산체 B" panose="02020503020101020101" pitchFamily="18" charset="-127"/>
              </a:rPr>
              <a:t>'))</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strike="sngStrike" dirty="0" err="1">
                <a:latin typeface="서울남산체 B" panose="02020503020101020101" pitchFamily="18" charset="-127"/>
                <a:ea typeface="서울남산체 B" panose="02020503020101020101" pitchFamily="18" charset="-127"/>
              </a:rPr>
              <a:t>model.compile</a:t>
            </a:r>
            <a:r>
              <a:rPr lang="en-US" altLang="ko-KR" sz="3200" strike="sngStrike" dirty="0">
                <a:latin typeface="서울남산체 B" panose="02020503020101020101" pitchFamily="18" charset="-127"/>
                <a:ea typeface="서울남산체 B" panose="02020503020101020101" pitchFamily="18" charset="-127"/>
              </a:rPr>
              <a:t>(loss=‘</a:t>
            </a:r>
            <a:r>
              <a:rPr lang="en-US" altLang="ko-KR" sz="3200" strike="sngStrike" dirty="0" err="1">
                <a:latin typeface="서울남산체 B" panose="02020503020101020101" pitchFamily="18" charset="-127"/>
                <a:ea typeface="서울남산체 B" panose="02020503020101020101" pitchFamily="18" charset="-127"/>
              </a:rPr>
              <a:t>mean_squared_error</a:t>
            </a:r>
            <a:r>
              <a:rPr lang="en-US" altLang="ko-KR" sz="3200" strike="sngStrike" dirty="0">
                <a:latin typeface="서울남산체 B" panose="02020503020101020101" pitchFamily="18" charset="-127"/>
                <a:ea typeface="서울남산체 B" panose="02020503020101020101" pitchFamily="18" charset="-127"/>
              </a:rPr>
              <a:t>’, optimizer='</a:t>
            </a:r>
            <a:r>
              <a:rPr lang="en-US" altLang="ko-KR" sz="3200" strike="sngStrike" dirty="0" err="1">
                <a:latin typeface="서울남산체 B" panose="02020503020101020101" pitchFamily="18" charset="-127"/>
                <a:ea typeface="서울남산체 B" panose="02020503020101020101" pitchFamily="18" charset="-127"/>
              </a:rPr>
              <a:t>adam</a:t>
            </a:r>
            <a:r>
              <a:rPr lang="en-US" altLang="ko-KR" sz="3200" strike="sngStrike" dirty="0">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model.compile</a:t>
            </a:r>
            <a:r>
              <a:rPr lang="en-US" altLang="ko-KR" sz="3200" dirty="0">
                <a:latin typeface="서울남산체 B" panose="02020503020101020101" pitchFamily="18" charset="-127"/>
                <a:ea typeface="서울남산체 B" panose="02020503020101020101" pitchFamily="18" charset="-127"/>
              </a:rPr>
              <a:t>(loss=‘</a:t>
            </a:r>
            <a:r>
              <a:rPr lang="en-US" altLang="ko-KR" sz="3200" b="1" dirty="0" err="1">
                <a:solidFill>
                  <a:srgbClr val="C00000"/>
                </a:solidFill>
                <a:latin typeface="서울남산체 B" panose="02020503020101020101" pitchFamily="18" charset="-127"/>
                <a:ea typeface="서울남산체 B" panose="02020503020101020101" pitchFamily="18" charset="-127"/>
              </a:rPr>
              <a:t>binary_crossentropy</a:t>
            </a:r>
            <a:r>
              <a:rPr lang="en-US" altLang="ko-KR" sz="3200" dirty="0">
                <a:latin typeface="서울남산체 B" panose="02020503020101020101" pitchFamily="18" charset="-127"/>
                <a:ea typeface="서울남산체 B" panose="02020503020101020101" pitchFamily="18" charset="-127"/>
              </a:rPr>
              <a:t>’, optimizer='</a:t>
            </a:r>
            <a:r>
              <a:rPr lang="en-US" altLang="ko-KR" sz="3200" dirty="0" err="1">
                <a:latin typeface="서울남산체 B" panose="02020503020101020101" pitchFamily="18" charset="-127"/>
                <a:ea typeface="서울남산체 B" panose="02020503020101020101" pitchFamily="18" charset="-127"/>
              </a:rPr>
              <a:t>adam</a:t>
            </a:r>
            <a:r>
              <a:rPr lang="en-US" altLang="ko-KR" sz="3200" dirty="0">
                <a:latin typeface="서울남산체 B" panose="02020503020101020101" pitchFamily="18" charset="-127"/>
                <a:ea typeface="서울남산체 B" panose="02020503020101020101" pitchFamily="18" charset="-127"/>
              </a:rPr>
              <a:t>')</a:t>
            </a:r>
            <a:endParaRPr lang="en-US" altLang="ko-KR" dirty="0">
              <a:latin typeface="서울남산체 B" panose="02020503020101020101" pitchFamily="18" charset="-127"/>
              <a:ea typeface="서울남산체 B" panose="02020503020101020101" pitchFamily="18" charset="-127"/>
            </a:endParaRPr>
          </a:p>
        </p:txBody>
      </p:sp>
      <p:sp>
        <p:nvSpPr>
          <p:cNvPr id="2" name="TextBox 1"/>
          <p:cNvSpPr txBox="1"/>
          <p:nvPr/>
        </p:nvSpPr>
        <p:spPr>
          <a:xfrm>
            <a:off x="51389" y="4129330"/>
            <a:ext cx="425116" cy="1077218"/>
          </a:xfrm>
          <a:prstGeom prst="rect">
            <a:avLst/>
          </a:prstGeom>
          <a:noFill/>
        </p:spPr>
        <p:txBody>
          <a:bodyPr wrap="none" rtlCol="0">
            <a:spAutoFit/>
          </a:bodyPr>
          <a:lstStyle/>
          <a:p>
            <a:pPr algn="ctr"/>
            <a:r>
              <a:rPr lang="en-US" altLang="ko-KR" sz="3200" b="1" dirty="0">
                <a:solidFill>
                  <a:srgbClr val="C00000"/>
                </a:solidFill>
                <a:latin typeface="서울남산체 B" panose="02020503020101020101" pitchFamily="18" charset="-127"/>
                <a:ea typeface="서울남산체 B" panose="02020503020101020101" pitchFamily="18" charset="-127"/>
              </a:rPr>
              <a:t>-</a:t>
            </a:r>
          </a:p>
          <a:p>
            <a:pPr algn="ctr"/>
            <a:r>
              <a:rPr lang="en-US" altLang="ko-KR" sz="3200" b="1" dirty="0">
                <a:solidFill>
                  <a:srgbClr val="C00000"/>
                </a:solidFill>
                <a:latin typeface="서울남산체 B" panose="02020503020101020101" pitchFamily="18" charset="-127"/>
                <a:ea typeface="서울남산체 B" panose="02020503020101020101" pitchFamily="18" charset="-127"/>
              </a:rPr>
              <a:t>+</a:t>
            </a:r>
            <a:endParaRPr lang="ko-KR" altLang="en-US" sz="3200" b="1" dirty="0">
              <a:solidFill>
                <a:srgbClr val="C0000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103903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737625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활성화 함수의 활용</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p:cNvSpPr/>
          <p:nvPr/>
        </p:nvSpPr>
        <p:spPr>
          <a:xfrm>
            <a:off x="333079" y="1490230"/>
            <a:ext cx="11535267" cy="1569660"/>
          </a:xfrm>
          <a:prstGeom prst="rect">
            <a:avLst/>
          </a:prstGeom>
        </p:spPr>
        <p:txBody>
          <a:bodyPr wrap="square">
            <a:spAutoFit/>
          </a:bodyPr>
          <a:lstStyle/>
          <a:p>
            <a:r>
              <a:rPr lang="ko-KR" altLang="en-US" sz="3200" b="1" dirty="0">
                <a:solidFill>
                  <a:srgbClr val="C00000"/>
                </a:solidFill>
                <a:latin typeface="서울남산체 B" panose="02020503020101020101" pitchFamily="18" charset="-127"/>
                <a:ea typeface="서울남산체 B" panose="02020503020101020101" pitchFamily="18" charset="-127"/>
              </a:rPr>
              <a:t>회귀</a:t>
            </a:r>
            <a:r>
              <a:rPr lang="ko-KR" altLang="en-US" sz="3200" b="1" dirty="0">
                <a:latin typeface="서울남산체 B" panose="02020503020101020101" pitchFamily="18" charset="-127"/>
                <a:ea typeface="서울남산체 B" panose="02020503020101020101" pitchFamily="18" charset="-127"/>
              </a:rPr>
              <a:t> </a:t>
            </a:r>
            <a:r>
              <a:rPr lang="en-US" altLang="ko-KR" sz="3200" b="1" dirty="0">
                <a:latin typeface="서울남산체 B" panose="02020503020101020101" pitchFamily="18" charset="-127"/>
                <a:ea typeface="서울남산체 B" panose="02020503020101020101" pitchFamily="18" charset="-127"/>
                <a:sym typeface="Wingdings" panose="05000000000000000000" pitchFamily="2" charset="2"/>
              </a:rPr>
              <a:t></a:t>
            </a:r>
            <a:r>
              <a:rPr lang="en-US" altLang="ko-KR" sz="3200" b="1" dirty="0">
                <a:latin typeface="서울남산체 B" panose="02020503020101020101" pitchFamily="18" charset="-127"/>
                <a:ea typeface="서울남산체 B" panose="02020503020101020101" pitchFamily="18" charset="-127"/>
              </a:rPr>
              <a:t> </a:t>
            </a:r>
            <a:r>
              <a:rPr lang="ko-KR" altLang="en-US" sz="3200" b="1" dirty="0" err="1">
                <a:latin typeface="서울남산체 B" panose="02020503020101020101" pitchFamily="18" charset="-127"/>
                <a:ea typeface="서울남산체 B" panose="02020503020101020101" pitchFamily="18" charset="-127"/>
              </a:rPr>
              <a:t>항등</a:t>
            </a:r>
            <a:r>
              <a:rPr lang="ko-KR" altLang="en-US" sz="3200" b="1" dirty="0">
                <a:latin typeface="서울남산체 B" panose="02020503020101020101" pitchFamily="18" charset="-127"/>
                <a:ea typeface="서울남산체 B" panose="02020503020101020101" pitchFamily="18" charset="-127"/>
              </a:rPr>
              <a:t> 함수 </a:t>
            </a:r>
            <a:r>
              <a:rPr lang="en-US" altLang="ko-KR" sz="3200" b="1" dirty="0">
                <a:latin typeface="서울남산체 B" panose="02020503020101020101" pitchFamily="18" charset="-127"/>
                <a:ea typeface="서울남산체 B" panose="02020503020101020101" pitchFamily="18" charset="-127"/>
              </a:rPr>
              <a:t>(identity function, linear activation)</a:t>
            </a:r>
          </a:p>
          <a:p>
            <a:r>
              <a:rPr lang="ko-KR" altLang="en-US" sz="3200" b="1" dirty="0">
                <a:solidFill>
                  <a:srgbClr val="C00000"/>
                </a:solidFill>
                <a:latin typeface="서울남산체 B" panose="02020503020101020101" pitchFamily="18" charset="-127"/>
                <a:ea typeface="서울남산체 B" panose="02020503020101020101" pitchFamily="18" charset="-127"/>
              </a:rPr>
              <a:t>분류</a:t>
            </a:r>
            <a:r>
              <a:rPr lang="en-US" altLang="ko-KR" sz="3200" b="1" dirty="0">
                <a:solidFill>
                  <a:srgbClr val="C00000"/>
                </a:solidFill>
                <a:latin typeface="서울남산체 B" panose="02020503020101020101" pitchFamily="18" charset="-127"/>
                <a:ea typeface="서울남산체 B" panose="02020503020101020101" pitchFamily="18" charset="-127"/>
              </a:rPr>
              <a:t>(0/1) </a:t>
            </a:r>
            <a:r>
              <a:rPr lang="en-US" altLang="ko-KR" sz="3200" b="1" dirty="0">
                <a:latin typeface="서울남산체 B" panose="02020503020101020101" pitchFamily="18" charset="-127"/>
                <a:ea typeface="서울남산체 B" panose="02020503020101020101" pitchFamily="18" charset="-127"/>
                <a:sym typeface="Wingdings" panose="05000000000000000000" pitchFamily="2" charset="2"/>
              </a:rPr>
              <a:t></a:t>
            </a:r>
            <a:r>
              <a:rPr lang="en-US" altLang="ko-KR" sz="3200" b="1" dirty="0">
                <a:latin typeface="서울남산체 B" panose="02020503020101020101" pitchFamily="18" charset="-127"/>
                <a:ea typeface="서울남산체 B" panose="02020503020101020101" pitchFamily="18" charset="-127"/>
              </a:rPr>
              <a:t> </a:t>
            </a:r>
            <a:r>
              <a:rPr lang="ko-KR" altLang="en-US" sz="3200" b="1" dirty="0" err="1">
                <a:latin typeface="서울남산체 B" panose="02020503020101020101" pitchFamily="18" charset="-127"/>
                <a:ea typeface="서울남산체 B" panose="02020503020101020101" pitchFamily="18" charset="-127"/>
              </a:rPr>
              <a:t>시그모이드</a:t>
            </a:r>
            <a:r>
              <a:rPr lang="ko-KR" altLang="en-US" sz="3200" b="1" dirty="0">
                <a:latin typeface="서울남산체 B" panose="02020503020101020101" pitchFamily="18" charset="-127"/>
                <a:ea typeface="서울남산체 B" panose="02020503020101020101" pitchFamily="18" charset="-127"/>
              </a:rPr>
              <a:t> 함수 </a:t>
            </a:r>
            <a:r>
              <a:rPr lang="en-US" altLang="ko-KR" sz="3200" b="1" dirty="0">
                <a:latin typeface="서울남산체 B" panose="02020503020101020101" pitchFamily="18" charset="-127"/>
                <a:ea typeface="서울남산체 B" panose="02020503020101020101" pitchFamily="18" charset="-127"/>
              </a:rPr>
              <a:t>(sigmoid function)</a:t>
            </a:r>
          </a:p>
          <a:p>
            <a:r>
              <a:rPr lang="ko-KR" altLang="en-US" sz="3200" b="1" dirty="0">
                <a:solidFill>
                  <a:srgbClr val="C00000"/>
                </a:solidFill>
                <a:latin typeface="서울남산체 B" panose="02020503020101020101" pitchFamily="18" charset="-127"/>
                <a:ea typeface="서울남산체 B" panose="02020503020101020101" pitchFamily="18" charset="-127"/>
              </a:rPr>
              <a:t>분류</a:t>
            </a:r>
            <a:r>
              <a:rPr lang="en-US" altLang="ko-KR" sz="3200" b="1" dirty="0">
                <a:solidFill>
                  <a:srgbClr val="C00000"/>
                </a:solidFill>
                <a:latin typeface="서울남산체 B" panose="02020503020101020101" pitchFamily="18" charset="-127"/>
                <a:ea typeface="서울남산체 B" panose="02020503020101020101" pitchFamily="18" charset="-127"/>
              </a:rPr>
              <a:t>(multiple) </a:t>
            </a:r>
            <a:r>
              <a:rPr lang="en-US" altLang="ko-KR" sz="3200" b="1" dirty="0">
                <a:latin typeface="서울남산체 B" panose="02020503020101020101" pitchFamily="18" charset="-127"/>
                <a:ea typeface="서울남산체 B" panose="02020503020101020101" pitchFamily="18" charset="-127"/>
                <a:sym typeface="Wingdings" panose="05000000000000000000" pitchFamily="2" charset="2"/>
              </a:rPr>
              <a:t></a:t>
            </a:r>
            <a:r>
              <a:rPr lang="en-US" altLang="ko-KR" sz="3200" b="1" dirty="0">
                <a:latin typeface="서울남산체 B" panose="02020503020101020101" pitchFamily="18" charset="-127"/>
                <a:ea typeface="서울남산체 B" panose="02020503020101020101" pitchFamily="18" charset="-127"/>
              </a:rPr>
              <a:t> </a:t>
            </a:r>
            <a:r>
              <a:rPr lang="ko-KR" altLang="en-US" sz="3200" b="1" dirty="0" err="1">
                <a:latin typeface="서울남산체 B" panose="02020503020101020101" pitchFamily="18" charset="-127"/>
                <a:ea typeface="서울남산체 B" panose="02020503020101020101" pitchFamily="18" charset="-127"/>
              </a:rPr>
              <a:t>소프트맥스</a:t>
            </a:r>
            <a:r>
              <a:rPr lang="ko-KR" altLang="en-US" sz="3200" b="1" dirty="0">
                <a:latin typeface="서울남산체 B" panose="02020503020101020101" pitchFamily="18" charset="-127"/>
                <a:ea typeface="서울남산체 B" panose="02020503020101020101" pitchFamily="18" charset="-127"/>
              </a:rPr>
              <a:t> 함수 </a:t>
            </a:r>
            <a:r>
              <a:rPr lang="en-US" altLang="ko-KR" sz="3200" b="1" dirty="0">
                <a:latin typeface="서울남산체 B" panose="02020503020101020101" pitchFamily="18" charset="-127"/>
                <a:ea typeface="서울남산체 B" panose="02020503020101020101" pitchFamily="18" charset="-127"/>
              </a:rPr>
              <a:t>(</a:t>
            </a:r>
            <a:r>
              <a:rPr lang="en-US" altLang="ko-KR" sz="3200" b="1" dirty="0" err="1">
                <a:latin typeface="서울남산체 B" panose="02020503020101020101" pitchFamily="18" charset="-127"/>
                <a:ea typeface="서울남산체 B" panose="02020503020101020101" pitchFamily="18" charset="-127"/>
              </a:rPr>
              <a:t>softmax</a:t>
            </a:r>
            <a:r>
              <a:rPr lang="en-US" altLang="ko-KR" sz="3200" b="1" dirty="0">
                <a:latin typeface="서울남산체 B" panose="02020503020101020101" pitchFamily="18" charset="-127"/>
                <a:ea typeface="서울남산체 B" panose="02020503020101020101" pitchFamily="18" charset="-127"/>
              </a:rPr>
              <a:t> function)</a:t>
            </a:r>
            <a:endParaRPr lang="ko-KR" altLang="en-US" sz="3200" b="1" dirty="0">
              <a:latin typeface="서울남산체 B" panose="02020503020101020101" pitchFamily="18" charset="-127"/>
              <a:ea typeface="서울남산체 B" panose="02020503020101020101" pitchFamily="18" charset="-127"/>
            </a:endParaRPr>
          </a:p>
        </p:txBody>
      </p:sp>
      <p:pic>
        <p:nvPicPr>
          <p:cNvPr id="3074" name="Picture 2" descr="softmax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65"/>
          <a:stretch/>
        </p:blipFill>
        <p:spPr bwMode="auto">
          <a:xfrm>
            <a:off x="217579" y="3580954"/>
            <a:ext cx="5397402" cy="29906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ê´ë ¨ ì´ë¯¸ì§"/>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7" b="1"/>
          <a:stretch/>
        </p:blipFill>
        <p:spPr bwMode="auto">
          <a:xfrm>
            <a:off x="6638579" y="3580954"/>
            <a:ext cx="5325627" cy="299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5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50582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AND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7" name="직사각형 6"/>
          <p:cNvSpPr/>
          <p:nvPr/>
        </p:nvSpPr>
        <p:spPr>
          <a:xfrm>
            <a:off x="198737" y="1177172"/>
            <a:ext cx="5718232" cy="461665"/>
          </a:xfrm>
          <a:prstGeom prst="rect">
            <a:avLst/>
          </a:prstGeom>
        </p:spPr>
        <p:txBody>
          <a:bodyPr wrap="none">
            <a:spAutoFit/>
          </a:bodyPr>
          <a:lstStyle/>
          <a:p>
            <a:r>
              <a:rPr lang="en-US" altLang="ko-KR" sz="2400" b="1" dirty="0">
                <a:solidFill>
                  <a:srgbClr val="0070C0"/>
                </a:solidFill>
                <a:latin typeface="서울남산체 B" panose="02020503020101020101" pitchFamily="18" charset="-127"/>
                <a:ea typeface="서울남산체 B" panose="02020503020101020101" pitchFamily="18" charset="-127"/>
              </a:rPr>
              <a:t>&gt; </a:t>
            </a:r>
            <a:r>
              <a:rPr lang="ko-KR" altLang="en-US" sz="2400" b="1" dirty="0">
                <a:solidFill>
                  <a:srgbClr val="0070C0"/>
                </a:solidFill>
                <a:latin typeface="서울남산체 B" panose="02020503020101020101" pitchFamily="18" charset="-127"/>
                <a:ea typeface="서울남산체 B" panose="02020503020101020101" pitchFamily="18" charset="-127"/>
              </a:rPr>
              <a:t>심층 </a:t>
            </a:r>
            <a:r>
              <a:rPr lang="en-US" altLang="ko-KR" sz="2400" b="1" dirty="0">
                <a:solidFill>
                  <a:srgbClr val="0070C0"/>
                </a:solidFill>
                <a:latin typeface="서울남산체 B" panose="02020503020101020101" pitchFamily="18" charset="-127"/>
                <a:ea typeface="서울남산체 B" panose="02020503020101020101" pitchFamily="18" charset="-127"/>
              </a:rPr>
              <a:t>(Deep)</a:t>
            </a:r>
            <a:r>
              <a:rPr lang="ko-KR" altLang="en-US" sz="2400" b="1" dirty="0">
                <a:solidFill>
                  <a:srgbClr val="0070C0"/>
                </a:solidFill>
                <a:latin typeface="서울남산체 B" panose="02020503020101020101" pitchFamily="18" charset="-127"/>
                <a:ea typeface="서울남산체 B" panose="02020503020101020101" pitchFamily="18" charset="-127"/>
              </a:rPr>
              <a:t> 구조 활용 </a:t>
            </a:r>
            <a:r>
              <a:rPr lang="en-US" altLang="ko-KR" sz="2400" b="1" dirty="0">
                <a:solidFill>
                  <a:srgbClr val="C00000"/>
                </a:solidFill>
                <a:latin typeface="서울남산체 B" panose="02020503020101020101" pitchFamily="18" charset="-127"/>
                <a:ea typeface="서울남산체 B" panose="02020503020101020101" pitchFamily="18" charset="-127"/>
              </a:rPr>
              <a:t>+ Optimizer </a:t>
            </a:r>
            <a:r>
              <a:rPr lang="ko-KR" altLang="en-US" sz="2400" b="1" dirty="0">
                <a:solidFill>
                  <a:srgbClr val="C00000"/>
                </a:solidFill>
                <a:latin typeface="서울남산체 B" panose="02020503020101020101" pitchFamily="18" charset="-127"/>
                <a:ea typeface="서울남산체 B" panose="02020503020101020101" pitchFamily="18" charset="-127"/>
              </a:rPr>
              <a:t>변경</a:t>
            </a:r>
            <a:endParaRPr lang="ko-KR" altLang="en-US" sz="2400" b="1" i="0" dirty="0">
              <a:solidFill>
                <a:srgbClr val="C00000"/>
              </a:solidFill>
              <a:effectLst/>
              <a:latin typeface="서울남산체 B" panose="02020503020101020101" pitchFamily="18" charset="-127"/>
              <a:ea typeface="서울남산체 B" panose="02020503020101020101" pitchFamily="18" charset="-127"/>
            </a:endParaRPr>
          </a:p>
        </p:txBody>
      </p:sp>
      <p:sp>
        <p:nvSpPr>
          <p:cNvPr id="8" name="직사각형 7"/>
          <p:cNvSpPr/>
          <p:nvPr/>
        </p:nvSpPr>
        <p:spPr>
          <a:xfrm>
            <a:off x="339363" y="1638837"/>
            <a:ext cx="11510127" cy="3539430"/>
          </a:xfrm>
          <a:prstGeom prst="rect">
            <a:avLst/>
          </a:prstGeom>
        </p:spPr>
        <p:txBody>
          <a:bodyPr wrap="square">
            <a:spAutoFit/>
          </a:bodyPr>
          <a:lstStyle/>
          <a:p>
            <a:r>
              <a:rPr lang="en-US" altLang="ko-KR" sz="3200" dirty="0">
                <a:latin typeface="서울남산체 B" panose="02020503020101020101" pitchFamily="18" charset="-127"/>
                <a:ea typeface="서울남산체 B" panose="02020503020101020101" pitchFamily="18" charset="-127"/>
              </a:rPr>
              <a:t>model = Sequential()</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16</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=2,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8</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a:t>
            </a:r>
            <a:r>
              <a:rPr lang="en-US" altLang="ko-KR" sz="3200" dirty="0" err="1">
                <a:latin typeface="서울남산체 B" panose="02020503020101020101" pitchFamily="18" charset="-127"/>
                <a:ea typeface="서울남산체 B" panose="02020503020101020101" pitchFamily="18" charset="-127"/>
              </a:rPr>
              <a:t>relu</a:t>
            </a:r>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a:t>
            </a:r>
            <a:r>
              <a:rPr lang="en-US" altLang="ko-KR" sz="3200" dirty="0">
                <a:solidFill>
                  <a:srgbClr val="FF0000"/>
                </a:solidFill>
                <a:latin typeface="서울남산체 B" panose="02020503020101020101" pitchFamily="18" charset="-127"/>
                <a:ea typeface="서울남산체 B" panose="02020503020101020101" pitchFamily="18" charset="-127"/>
              </a:rPr>
              <a:t>4</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init</a:t>
            </a:r>
            <a:r>
              <a:rPr lang="en-US" altLang="ko-KR" sz="3200" dirty="0">
                <a:latin typeface="서울남산체 B" panose="02020503020101020101" pitchFamily="18" charset="-127"/>
                <a:ea typeface="서울남산체 B" panose="02020503020101020101" pitchFamily="18" charset="-127"/>
              </a:rPr>
              <a:t>='uniform', activation=</a:t>
            </a:r>
            <a:r>
              <a:rPr lang="en-US" altLang="ko-KR" sz="3200" b="1" dirty="0">
                <a:solidFill>
                  <a:srgbClr val="FF0000"/>
                </a:solidFill>
                <a:latin typeface="서울남산체 B" panose="02020503020101020101" pitchFamily="18" charset="-127"/>
                <a:ea typeface="서울남산체 B" panose="02020503020101020101" pitchFamily="18" charset="-127"/>
              </a:rPr>
              <a:t>‘</a:t>
            </a:r>
            <a:r>
              <a:rPr lang="en-US" altLang="ko-KR" sz="3200" b="1" dirty="0" err="1">
                <a:solidFill>
                  <a:srgbClr val="FF0000"/>
                </a:solidFill>
                <a:latin typeface="서울남산체 B" panose="02020503020101020101" pitchFamily="18" charset="-127"/>
                <a:ea typeface="서울남산체 B" panose="02020503020101020101" pitchFamily="18" charset="-127"/>
              </a:rPr>
              <a:t>softmax</a:t>
            </a:r>
            <a:r>
              <a:rPr lang="en-US" altLang="ko-KR" sz="3200" dirty="0">
                <a:latin typeface="서울남산체 B" panose="02020503020101020101" pitchFamily="18" charset="-127"/>
                <a:ea typeface="서울남산체 B" panose="02020503020101020101" pitchFamily="18" charset="-127"/>
              </a:rPr>
              <a:t>'))</a:t>
            </a:r>
          </a:p>
          <a:p>
            <a:endParaRPr lang="en-US" altLang="ko-KR" sz="3200" dirty="0">
              <a:latin typeface="서울남산체 B" panose="02020503020101020101" pitchFamily="18" charset="-127"/>
              <a:ea typeface="서울남산체 B" panose="02020503020101020101" pitchFamily="18" charset="-127"/>
            </a:endParaRPr>
          </a:p>
          <a:p>
            <a:r>
              <a:rPr lang="en-US" altLang="ko-KR" sz="3200" strike="sngStrike" dirty="0" err="1">
                <a:latin typeface="서울남산체 B" panose="02020503020101020101" pitchFamily="18" charset="-127"/>
                <a:ea typeface="서울남산체 B" panose="02020503020101020101" pitchFamily="18" charset="-127"/>
              </a:rPr>
              <a:t>model.compile</a:t>
            </a:r>
            <a:r>
              <a:rPr lang="en-US" altLang="ko-KR" sz="3200" strike="sngStrike" dirty="0">
                <a:latin typeface="서울남산체 B" panose="02020503020101020101" pitchFamily="18" charset="-127"/>
                <a:ea typeface="서울남산체 B" panose="02020503020101020101" pitchFamily="18" charset="-127"/>
              </a:rPr>
              <a:t>(loss=‘</a:t>
            </a:r>
            <a:r>
              <a:rPr lang="en-US" altLang="ko-KR" sz="3200" strike="sngStrike" dirty="0" err="1">
                <a:latin typeface="서울남산체 B" panose="02020503020101020101" pitchFamily="18" charset="-127"/>
                <a:ea typeface="서울남산체 B" panose="02020503020101020101" pitchFamily="18" charset="-127"/>
              </a:rPr>
              <a:t>mean_squared_error</a:t>
            </a:r>
            <a:r>
              <a:rPr lang="en-US" altLang="ko-KR" sz="3200" strike="sngStrike" dirty="0">
                <a:latin typeface="서울남산체 B" panose="02020503020101020101" pitchFamily="18" charset="-127"/>
                <a:ea typeface="서울남산체 B" panose="02020503020101020101" pitchFamily="18" charset="-127"/>
              </a:rPr>
              <a:t>’, optimizer='</a:t>
            </a:r>
            <a:r>
              <a:rPr lang="en-US" altLang="ko-KR" sz="3200" strike="sngStrike" dirty="0" err="1">
                <a:latin typeface="서울남산체 B" panose="02020503020101020101" pitchFamily="18" charset="-127"/>
                <a:ea typeface="서울남산체 B" panose="02020503020101020101" pitchFamily="18" charset="-127"/>
              </a:rPr>
              <a:t>adam</a:t>
            </a:r>
            <a:r>
              <a:rPr lang="en-US" altLang="ko-KR" sz="3200" strike="sngStrike" dirty="0">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model.compile</a:t>
            </a:r>
            <a:r>
              <a:rPr lang="en-US" altLang="ko-KR" sz="3200" dirty="0">
                <a:latin typeface="서울남산체 B" panose="02020503020101020101" pitchFamily="18" charset="-127"/>
                <a:ea typeface="서울남산체 B" panose="02020503020101020101" pitchFamily="18" charset="-127"/>
              </a:rPr>
              <a:t>(loss=‘</a:t>
            </a:r>
            <a:r>
              <a:rPr lang="en-US" altLang="ko-KR" sz="3200" b="1" dirty="0" err="1">
                <a:solidFill>
                  <a:srgbClr val="C00000"/>
                </a:solidFill>
                <a:latin typeface="서울남산체 B" panose="02020503020101020101" pitchFamily="18" charset="-127"/>
                <a:ea typeface="서울남산체 B" panose="02020503020101020101" pitchFamily="18" charset="-127"/>
              </a:rPr>
              <a:t>categorical_crossentropy</a:t>
            </a:r>
            <a:r>
              <a:rPr lang="en-US" altLang="ko-KR" sz="3200" dirty="0">
                <a:latin typeface="서울남산체 B" panose="02020503020101020101" pitchFamily="18" charset="-127"/>
                <a:ea typeface="서울남산체 B" panose="02020503020101020101" pitchFamily="18" charset="-127"/>
              </a:rPr>
              <a:t>’, …)</a:t>
            </a:r>
            <a:endParaRPr lang="en-US" altLang="ko-KR" dirty="0">
              <a:latin typeface="서울남산체 B" panose="02020503020101020101" pitchFamily="18" charset="-127"/>
              <a:ea typeface="서울남산체 B" panose="02020503020101020101" pitchFamily="18" charset="-127"/>
            </a:endParaRPr>
          </a:p>
        </p:txBody>
      </p:sp>
      <p:sp>
        <p:nvSpPr>
          <p:cNvPr id="2" name="TextBox 1"/>
          <p:cNvSpPr txBox="1"/>
          <p:nvPr/>
        </p:nvSpPr>
        <p:spPr>
          <a:xfrm>
            <a:off x="51389" y="4129330"/>
            <a:ext cx="425116" cy="1077218"/>
          </a:xfrm>
          <a:prstGeom prst="rect">
            <a:avLst/>
          </a:prstGeom>
          <a:noFill/>
        </p:spPr>
        <p:txBody>
          <a:bodyPr wrap="none" rtlCol="0">
            <a:spAutoFit/>
          </a:bodyPr>
          <a:lstStyle/>
          <a:p>
            <a:pPr algn="ctr"/>
            <a:r>
              <a:rPr lang="en-US" altLang="ko-KR" sz="3200" b="1" dirty="0">
                <a:solidFill>
                  <a:srgbClr val="C00000"/>
                </a:solidFill>
                <a:latin typeface="서울남산체 B" panose="02020503020101020101" pitchFamily="18" charset="-127"/>
                <a:ea typeface="서울남산체 B" panose="02020503020101020101" pitchFamily="18" charset="-127"/>
              </a:rPr>
              <a:t>-</a:t>
            </a:r>
          </a:p>
          <a:p>
            <a:pPr algn="ctr"/>
            <a:r>
              <a:rPr lang="en-US" altLang="ko-KR" sz="3200" b="1" dirty="0">
                <a:solidFill>
                  <a:srgbClr val="C00000"/>
                </a:solidFill>
                <a:latin typeface="서울남산체 B" panose="02020503020101020101" pitchFamily="18" charset="-127"/>
                <a:ea typeface="서울남산체 B" panose="02020503020101020101" pitchFamily="18" charset="-127"/>
              </a:rPr>
              <a:t>+</a:t>
            </a:r>
            <a:endParaRPr lang="ko-KR" altLang="en-US" sz="3200" b="1" dirty="0">
              <a:solidFill>
                <a:srgbClr val="C0000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690185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96202"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XOR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논리 함수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직사각형 4">
            <a:extLst>
              <a:ext uri="{FF2B5EF4-FFF2-40B4-BE49-F238E27FC236}">
                <a16:creationId xmlns:a16="http://schemas.microsoft.com/office/drawing/2014/main" id="{7B055509-7C10-448F-B21F-9B8DDB91A992}"/>
              </a:ext>
            </a:extLst>
          </p:cNvPr>
          <p:cNvSpPr/>
          <p:nvPr/>
        </p:nvSpPr>
        <p:spPr>
          <a:xfrm>
            <a:off x="1631971" y="1193282"/>
            <a:ext cx="9500220" cy="5355312"/>
          </a:xfrm>
          <a:prstGeom prst="rect">
            <a:avLst/>
          </a:prstGeom>
        </p:spPr>
        <p:txBody>
          <a:bodyPr wrap="square">
            <a:spAutoFit/>
          </a:bodyPr>
          <a:lstStyle/>
          <a:p>
            <a:r>
              <a:rPr lang="en-US" altLang="ko-KR" dirty="0">
                <a:latin typeface="서울남산체 B" panose="02020503020101020101" pitchFamily="18" charset="-127"/>
                <a:ea typeface="서울남산체 B" panose="02020503020101020101" pitchFamily="18" charset="-127"/>
              </a:rPr>
              <a:t>from </a:t>
            </a:r>
            <a:r>
              <a:rPr lang="en-US" altLang="ko-KR" dirty="0" err="1">
                <a:latin typeface="서울남산체 B" panose="02020503020101020101" pitchFamily="18" charset="-127"/>
                <a:ea typeface="서울남산체 B" panose="02020503020101020101" pitchFamily="18" charset="-127"/>
              </a:rPr>
              <a:t>keras.models</a:t>
            </a:r>
            <a:r>
              <a:rPr lang="en-US" altLang="ko-KR" dirty="0">
                <a:latin typeface="서울남산체 B" panose="02020503020101020101" pitchFamily="18" charset="-127"/>
                <a:ea typeface="서울남산체 B" panose="02020503020101020101" pitchFamily="18" charset="-127"/>
              </a:rPr>
              <a:t> import Sequential</a:t>
            </a:r>
          </a:p>
          <a:p>
            <a:r>
              <a:rPr lang="en-US" altLang="ko-KR" dirty="0">
                <a:latin typeface="서울남산체 B" panose="02020503020101020101" pitchFamily="18" charset="-127"/>
                <a:ea typeface="서울남산체 B" panose="02020503020101020101" pitchFamily="18" charset="-127"/>
              </a:rPr>
              <a:t>from </a:t>
            </a:r>
            <a:r>
              <a:rPr lang="en-US" altLang="ko-KR" dirty="0" err="1">
                <a:latin typeface="서울남산체 B" panose="02020503020101020101" pitchFamily="18" charset="-127"/>
                <a:ea typeface="서울남산체 B" panose="02020503020101020101" pitchFamily="18" charset="-127"/>
              </a:rPr>
              <a:t>keras.layers.core</a:t>
            </a:r>
            <a:r>
              <a:rPr lang="en-US" altLang="ko-KR" dirty="0">
                <a:latin typeface="서울남산체 B" panose="02020503020101020101" pitchFamily="18" charset="-127"/>
                <a:ea typeface="서울남산체 B" panose="02020503020101020101" pitchFamily="18" charset="-127"/>
              </a:rPr>
              <a:t> import Dense, Dropout, Activation</a:t>
            </a:r>
          </a:p>
          <a:p>
            <a:r>
              <a:rPr lang="en-US" altLang="ko-KR" dirty="0">
                <a:latin typeface="서울남산체 B" panose="02020503020101020101" pitchFamily="18" charset="-127"/>
                <a:ea typeface="서울남산체 B" panose="02020503020101020101" pitchFamily="18" charset="-127"/>
              </a:rPr>
              <a:t>from </a:t>
            </a:r>
            <a:r>
              <a:rPr lang="en-US" altLang="ko-KR" dirty="0" err="1">
                <a:latin typeface="서울남산체 B" panose="02020503020101020101" pitchFamily="18" charset="-127"/>
                <a:ea typeface="서울남산체 B" panose="02020503020101020101" pitchFamily="18" charset="-127"/>
              </a:rPr>
              <a:t>keras.optimizers</a:t>
            </a:r>
            <a:r>
              <a:rPr lang="en-US" altLang="ko-KR" dirty="0">
                <a:latin typeface="서울남산체 B" panose="02020503020101020101" pitchFamily="18" charset="-127"/>
                <a:ea typeface="서울남산체 B" panose="02020503020101020101" pitchFamily="18" charset="-127"/>
              </a:rPr>
              <a:t> import SGD</a:t>
            </a:r>
          </a:p>
          <a:p>
            <a:r>
              <a:rPr lang="en-US" altLang="ko-KR" dirty="0">
                <a:latin typeface="서울남산체 B" panose="02020503020101020101" pitchFamily="18" charset="-127"/>
                <a:ea typeface="서울남산체 B" panose="02020503020101020101" pitchFamily="18" charset="-127"/>
              </a:rPr>
              <a:t>import </a:t>
            </a:r>
            <a:r>
              <a:rPr lang="en-US" altLang="ko-KR" dirty="0" err="1">
                <a:latin typeface="서울남산체 B" panose="02020503020101020101" pitchFamily="18" charset="-127"/>
                <a:ea typeface="서울남산체 B" panose="02020503020101020101" pitchFamily="18" charset="-127"/>
              </a:rPr>
              <a:t>numpy</a:t>
            </a:r>
            <a:r>
              <a:rPr lang="en-US" altLang="ko-KR" dirty="0">
                <a:latin typeface="서울남산체 B" panose="02020503020101020101" pitchFamily="18" charset="-127"/>
                <a:ea typeface="서울남산체 B" panose="02020503020101020101" pitchFamily="18" charset="-127"/>
              </a:rPr>
              <a:t> as np </a:t>
            </a:r>
          </a:p>
          <a:p>
            <a:endParaRPr lang="en-US" altLang="ko-KR" dirty="0">
              <a:latin typeface="서울남산체 B" panose="02020503020101020101" pitchFamily="18" charset="-127"/>
              <a:ea typeface="서울남산체 B" panose="02020503020101020101" pitchFamily="18" charset="-127"/>
            </a:endParaRPr>
          </a:p>
          <a:p>
            <a:r>
              <a:rPr lang="en-US" altLang="ko-KR" dirty="0">
                <a:latin typeface="서울남산체 B" panose="02020503020101020101" pitchFamily="18" charset="-127"/>
                <a:ea typeface="서울남산체 B" panose="02020503020101020101" pitchFamily="18" charset="-127"/>
              </a:rPr>
              <a:t>X = </a:t>
            </a:r>
            <a:r>
              <a:rPr lang="en-US" altLang="ko-KR" dirty="0" err="1">
                <a:latin typeface="서울남산체 B" panose="02020503020101020101" pitchFamily="18" charset="-127"/>
                <a:ea typeface="서울남산체 B" panose="02020503020101020101" pitchFamily="18" charset="-127"/>
              </a:rPr>
              <a:t>np.array</a:t>
            </a:r>
            <a:r>
              <a:rPr lang="en-US" altLang="ko-KR" dirty="0">
                <a:latin typeface="서울남산체 B" panose="02020503020101020101" pitchFamily="18" charset="-127"/>
                <a:ea typeface="서울남산체 B" panose="02020503020101020101" pitchFamily="18" charset="-127"/>
              </a:rPr>
              <a:t>([[0,0],[0,1],[1,0],[1,1]])</a:t>
            </a:r>
          </a:p>
          <a:p>
            <a:r>
              <a:rPr lang="en-US" altLang="ko-KR" dirty="0">
                <a:latin typeface="서울남산체 B" panose="02020503020101020101" pitchFamily="18" charset="-127"/>
                <a:ea typeface="서울남산체 B" panose="02020503020101020101" pitchFamily="18" charset="-127"/>
              </a:rPr>
              <a:t>y = </a:t>
            </a:r>
            <a:r>
              <a:rPr lang="en-US" altLang="ko-KR" dirty="0" err="1">
                <a:latin typeface="서울남산체 B" panose="02020503020101020101" pitchFamily="18" charset="-127"/>
                <a:ea typeface="서울남산체 B" panose="02020503020101020101" pitchFamily="18" charset="-127"/>
              </a:rPr>
              <a:t>np.array</a:t>
            </a:r>
            <a:r>
              <a:rPr lang="en-US" altLang="ko-KR" dirty="0">
                <a:latin typeface="서울남산체 B" panose="02020503020101020101" pitchFamily="18" charset="-127"/>
                <a:ea typeface="서울남산체 B" panose="02020503020101020101" pitchFamily="18" charset="-127"/>
              </a:rPr>
              <a:t>([[0],[1],[1],[0]])</a:t>
            </a:r>
          </a:p>
          <a:p>
            <a:endParaRPr lang="en-US" altLang="ko-KR" dirty="0">
              <a:latin typeface="서울남산체 B" panose="02020503020101020101" pitchFamily="18" charset="-127"/>
              <a:ea typeface="서울남산체 B" panose="02020503020101020101" pitchFamily="18" charset="-127"/>
            </a:endParaRPr>
          </a:p>
          <a:p>
            <a:r>
              <a:rPr lang="en-US" altLang="ko-KR" dirty="0">
                <a:latin typeface="서울남산체 B" panose="02020503020101020101" pitchFamily="18" charset="-127"/>
                <a:ea typeface="서울남산체 B" panose="02020503020101020101" pitchFamily="18" charset="-127"/>
              </a:rPr>
              <a:t>model = Sequential()</a:t>
            </a:r>
          </a:p>
          <a:p>
            <a:r>
              <a:rPr lang="en-US" altLang="ko-KR" dirty="0" err="1">
                <a:latin typeface="서울남산체 B" panose="02020503020101020101" pitchFamily="18" charset="-127"/>
                <a:ea typeface="서울남산체 B" panose="02020503020101020101" pitchFamily="18" charset="-127"/>
              </a:rPr>
              <a:t>model.add</a:t>
            </a:r>
            <a:r>
              <a:rPr lang="en-US" altLang="ko-KR" dirty="0">
                <a:latin typeface="서울남산체 B" panose="02020503020101020101" pitchFamily="18" charset="-127"/>
                <a:ea typeface="서울남산체 B" panose="02020503020101020101" pitchFamily="18" charset="-127"/>
              </a:rPr>
              <a:t>(Dense(8, </a:t>
            </a:r>
            <a:r>
              <a:rPr lang="en-US" altLang="ko-KR" dirty="0" err="1">
                <a:latin typeface="서울남산체 B" panose="02020503020101020101" pitchFamily="18" charset="-127"/>
                <a:ea typeface="서울남산체 B" panose="02020503020101020101" pitchFamily="18" charset="-127"/>
              </a:rPr>
              <a:t>input_dim</a:t>
            </a:r>
            <a:r>
              <a:rPr lang="en-US" altLang="ko-KR" dirty="0">
                <a:latin typeface="서울남산체 B" panose="02020503020101020101" pitchFamily="18" charset="-127"/>
                <a:ea typeface="서울남산체 B" panose="02020503020101020101" pitchFamily="18" charset="-127"/>
              </a:rPr>
              <a:t>=2))</a:t>
            </a:r>
          </a:p>
          <a:p>
            <a:r>
              <a:rPr lang="en-US" altLang="ko-KR" dirty="0" err="1">
                <a:latin typeface="서울남산체 B" panose="02020503020101020101" pitchFamily="18" charset="-127"/>
                <a:ea typeface="서울남산체 B" panose="02020503020101020101" pitchFamily="18" charset="-127"/>
              </a:rPr>
              <a:t>model.add</a:t>
            </a:r>
            <a:r>
              <a:rPr lang="en-US" altLang="ko-KR" dirty="0">
                <a:latin typeface="서울남산체 B" panose="02020503020101020101" pitchFamily="18" charset="-127"/>
                <a:ea typeface="서울남산체 B" panose="02020503020101020101" pitchFamily="18" charset="-127"/>
              </a:rPr>
              <a:t>(Activation(</a:t>
            </a:r>
            <a:r>
              <a:rPr lang="en-US" altLang="ko-KR" dirty="0">
                <a:solidFill>
                  <a:srgbClr val="FF0000"/>
                </a:solidFill>
                <a:latin typeface="서울남산체 B" panose="02020503020101020101" pitchFamily="18" charset="-127"/>
                <a:ea typeface="서울남산체 B" panose="02020503020101020101" pitchFamily="18" charset="-127"/>
              </a:rPr>
              <a:t>'tanh</a:t>
            </a:r>
            <a:r>
              <a:rPr lang="en-US" altLang="ko-KR" dirty="0">
                <a:latin typeface="서울남산체 B" panose="02020503020101020101" pitchFamily="18" charset="-127"/>
                <a:ea typeface="서울남산체 B" panose="02020503020101020101" pitchFamily="18" charset="-127"/>
              </a:rPr>
              <a:t>'))</a:t>
            </a:r>
          </a:p>
          <a:p>
            <a:r>
              <a:rPr lang="en-US" altLang="ko-KR" dirty="0" err="1">
                <a:latin typeface="서울남산체 B" panose="02020503020101020101" pitchFamily="18" charset="-127"/>
                <a:ea typeface="서울남산체 B" panose="02020503020101020101" pitchFamily="18" charset="-127"/>
              </a:rPr>
              <a:t>model.add</a:t>
            </a:r>
            <a:r>
              <a:rPr lang="en-US" altLang="ko-KR" dirty="0">
                <a:latin typeface="서울남산체 B" panose="02020503020101020101" pitchFamily="18" charset="-127"/>
                <a:ea typeface="서울남산체 B" panose="02020503020101020101" pitchFamily="18" charset="-127"/>
              </a:rPr>
              <a:t>(Dense(1))</a:t>
            </a:r>
          </a:p>
          <a:p>
            <a:r>
              <a:rPr lang="en-US" altLang="ko-KR" dirty="0" err="1">
                <a:latin typeface="서울남산체 B" panose="02020503020101020101" pitchFamily="18" charset="-127"/>
                <a:ea typeface="서울남산체 B" panose="02020503020101020101" pitchFamily="18" charset="-127"/>
              </a:rPr>
              <a:t>model.add</a:t>
            </a:r>
            <a:r>
              <a:rPr lang="en-US" altLang="ko-KR" dirty="0">
                <a:latin typeface="서울남산체 B" panose="02020503020101020101" pitchFamily="18" charset="-127"/>
                <a:ea typeface="서울남산체 B" panose="02020503020101020101" pitchFamily="18" charset="-127"/>
              </a:rPr>
              <a:t>(Activation(</a:t>
            </a:r>
            <a:r>
              <a:rPr lang="en-US" altLang="ko-KR" dirty="0">
                <a:solidFill>
                  <a:srgbClr val="FF0000"/>
                </a:solidFill>
                <a:latin typeface="서울남산체 B" panose="02020503020101020101" pitchFamily="18" charset="-127"/>
                <a:ea typeface="서울남산체 B" panose="02020503020101020101" pitchFamily="18" charset="-127"/>
              </a:rPr>
              <a:t>'sigmoid</a:t>
            </a:r>
            <a:r>
              <a:rPr lang="en-US" altLang="ko-KR" dirty="0">
                <a:latin typeface="서울남산체 B" panose="02020503020101020101" pitchFamily="18" charset="-127"/>
                <a:ea typeface="서울남산체 B" panose="02020503020101020101" pitchFamily="18" charset="-127"/>
              </a:rPr>
              <a:t>'))</a:t>
            </a:r>
          </a:p>
          <a:p>
            <a:endParaRPr lang="en-US" altLang="ko-KR" dirty="0">
              <a:latin typeface="서울남산체 B" panose="02020503020101020101" pitchFamily="18" charset="-127"/>
              <a:ea typeface="서울남산체 B" panose="02020503020101020101" pitchFamily="18" charset="-127"/>
            </a:endParaRPr>
          </a:p>
          <a:p>
            <a:r>
              <a:rPr lang="en-US" altLang="ko-KR" dirty="0" err="1">
                <a:latin typeface="서울남산체 B" panose="02020503020101020101" pitchFamily="18" charset="-127"/>
                <a:ea typeface="서울남산체 B" panose="02020503020101020101" pitchFamily="18" charset="-127"/>
              </a:rPr>
              <a:t>sgd</a:t>
            </a:r>
            <a:r>
              <a:rPr lang="en-US" altLang="ko-KR" dirty="0">
                <a:latin typeface="서울남산체 B" panose="02020503020101020101" pitchFamily="18" charset="-127"/>
                <a:ea typeface="서울남산체 B" panose="02020503020101020101" pitchFamily="18" charset="-127"/>
              </a:rPr>
              <a:t> = SGD(</a:t>
            </a:r>
            <a:r>
              <a:rPr lang="en-US" altLang="ko-KR" dirty="0" err="1">
                <a:latin typeface="서울남산체 B" panose="02020503020101020101" pitchFamily="18" charset="-127"/>
                <a:ea typeface="서울남산체 B" panose="02020503020101020101" pitchFamily="18" charset="-127"/>
              </a:rPr>
              <a:t>lr</a:t>
            </a:r>
            <a:r>
              <a:rPr lang="en-US" altLang="ko-KR" dirty="0">
                <a:latin typeface="서울남산체 B" panose="02020503020101020101" pitchFamily="18" charset="-127"/>
                <a:ea typeface="서울남산체 B" panose="02020503020101020101" pitchFamily="18" charset="-127"/>
              </a:rPr>
              <a:t>=0.1)</a:t>
            </a:r>
          </a:p>
          <a:p>
            <a:r>
              <a:rPr lang="en-US" altLang="ko-KR" dirty="0" err="1">
                <a:latin typeface="서울남산체 B" panose="02020503020101020101" pitchFamily="18" charset="-127"/>
                <a:ea typeface="서울남산체 B" panose="02020503020101020101" pitchFamily="18" charset="-127"/>
              </a:rPr>
              <a:t>model.compile</a:t>
            </a:r>
            <a:r>
              <a:rPr lang="en-US" altLang="ko-KR" dirty="0">
                <a:latin typeface="서울남산체 B" panose="02020503020101020101" pitchFamily="18" charset="-127"/>
                <a:ea typeface="서울남산체 B" panose="02020503020101020101" pitchFamily="18" charset="-127"/>
              </a:rPr>
              <a:t>(loss='</a:t>
            </a:r>
            <a:r>
              <a:rPr lang="en-US" altLang="ko-KR" dirty="0" err="1">
                <a:latin typeface="서울남산체 B" panose="02020503020101020101" pitchFamily="18" charset="-127"/>
                <a:ea typeface="서울남산체 B" panose="02020503020101020101" pitchFamily="18" charset="-127"/>
              </a:rPr>
              <a:t>binary_crossentropy</a:t>
            </a:r>
            <a:r>
              <a:rPr lang="en-US" altLang="ko-KR" dirty="0">
                <a:latin typeface="서울남산체 B" panose="02020503020101020101" pitchFamily="18" charset="-127"/>
                <a:ea typeface="서울남산체 B" panose="02020503020101020101" pitchFamily="18" charset="-127"/>
              </a:rPr>
              <a:t>', optimizer=</a:t>
            </a:r>
            <a:r>
              <a:rPr lang="en-US" altLang="ko-KR" dirty="0" err="1">
                <a:latin typeface="서울남산체 B" panose="02020503020101020101" pitchFamily="18" charset="-127"/>
                <a:ea typeface="서울남산체 B" panose="02020503020101020101" pitchFamily="18" charset="-127"/>
              </a:rPr>
              <a:t>sgd</a:t>
            </a:r>
            <a:r>
              <a:rPr lang="en-US" altLang="ko-KR" dirty="0">
                <a:latin typeface="서울남산체 B" panose="02020503020101020101" pitchFamily="18" charset="-127"/>
                <a:ea typeface="서울남산체 B" panose="02020503020101020101" pitchFamily="18" charset="-127"/>
              </a:rPr>
              <a:t>)</a:t>
            </a:r>
          </a:p>
          <a:p>
            <a:endParaRPr lang="en-US" altLang="ko-KR" dirty="0">
              <a:latin typeface="서울남산체 B" panose="02020503020101020101" pitchFamily="18" charset="-127"/>
              <a:ea typeface="서울남산체 B" panose="02020503020101020101" pitchFamily="18" charset="-127"/>
            </a:endParaRPr>
          </a:p>
          <a:p>
            <a:r>
              <a:rPr lang="en-US" altLang="ko-KR" dirty="0" err="1">
                <a:latin typeface="서울남산체 B" panose="02020503020101020101" pitchFamily="18" charset="-127"/>
                <a:ea typeface="서울남산체 B" panose="02020503020101020101" pitchFamily="18" charset="-127"/>
              </a:rPr>
              <a:t>model.fit</a:t>
            </a:r>
            <a:r>
              <a:rPr lang="en-US" altLang="ko-KR" dirty="0">
                <a:latin typeface="서울남산체 B" panose="02020503020101020101" pitchFamily="18" charset="-127"/>
                <a:ea typeface="서울남산체 B" panose="02020503020101020101" pitchFamily="18" charset="-127"/>
              </a:rPr>
              <a:t>(X, y, </a:t>
            </a:r>
            <a:r>
              <a:rPr lang="en-US" altLang="ko-KR" dirty="0" err="1">
                <a:latin typeface="서울남산체 B" panose="02020503020101020101" pitchFamily="18" charset="-127"/>
                <a:ea typeface="서울남산체 B" panose="02020503020101020101" pitchFamily="18" charset="-127"/>
              </a:rPr>
              <a:t>show_accuracy</a:t>
            </a:r>
            <a:r>
              <a:rPr lang="en-US" altLang="ko-KR" dirty="0">
                <a:latin typeface="서울남산체 B" panose="02020503020101020101" pitchFamily="18" charset="-127"/>
                <a:ea typeface="서울남산체 B" panose="02020503020101020101" pitchFamily="18" charset="-127"/>
              </a:rPr>
              <a:t>=True, </a:t>
            </a:r>
            <a:r>
              <a:rPr lang="en-US" altLang="ko-KR" dirty="0" err="1">
                <a:latin typeface="서울남산체 B" panose="02020503020101020101" pitchFamily="18" charset="-127"/>
                <a:ea typeface="서울남산체 B" panose="02020503020101020101" pitchFamily="18" charset="-127"/>
              </a:rPr>
              <a:t>batch_size</a:t>
            </a:r>
            <a:r>
              <a:rPr lang="en-US" altLang="ko-KR" dirty="0">
                <a:latin typeface="서울남산체 B" panose="02020503020101020101" pitchFamily="18" charset="-127"/>
                <a:ea typeface="서울남산체 B" panose="02020503020101020101" pitchFamily="18" charset="-127"/>
              </a:rPr>
              <a:t>=1, </a:t>
            </a:r>
            <a:r>
              <a:rPr lang="en-US" altLang="ko-KR" dirty="0" smtClean="0">
                <a:latin typeface="서울남산체 B" panose="02020503020101020101" pitchFamily="18" charset="-127"/>
                <a:ea typeface="서울남산체 B" panose="02020503020101020101" pitchFamily="18" charset="-127"/>
              </a:rPr>
              <a:t>epochs=1000</a:t>
            </a:r>
            <a:r>
              <a:rPr lang="en-US" altLang="ko-KR" dirty="0">
                <a:latin typeface="서울남산체 B" panose="02020503020101020101" pitchFamily="18" charset="-127"/>
                <a:ea typeface="서울남산체 B" panose="02020503020101020101" pitchFamily="18" charset="-127"/>
              </a:rPr>
              <a:t>)</a:t>
            </a:r>
          </a:p>
          <a:p>
            <a:r>
              <a:rPr lang="en-US" altLang="ko-KR" dirty="0">
                <a:latin typeface="서울남산체 B" panose="02020503020101020101" pitchFamily="18" charset="-127"/>
                <a:ea typeface="서울남산체 B" panose="02020503020101020101" pitchFamily="18" charset="-127"/>
              </a:rPr>
              <a:t>print(</a:t>
            </a:r>
            <a:r>
              <a:rPr lang="en-US" altLang="ko-KR" dirty="0" err="1">
                <a:latin typeface="서울남산체 B" panose="02020503020101020101" pitchFamily="18" charset="-127"/>
                <a:ea typeface="서울남산체 B" panose="02020503020101020101" pitchFamily="18" charset="-127"/>
              </a:rPr>
              <a:t>model.predict_proba</a:t>
            </a:r>
            <a:r>
              <a:rPr lang="en-US" altLang="ko-KR" dirty="0">
                <a:latin typeface="서울남산체 B" panose="02020503020101020101" pitchFamily="18" charset="-127"/>
                <a:ea typeface="서울남산체 B" panose="02020503020101020101" pitchFamily="18" charset="-127"/>
              </a:rPr>
              <a:t>(X))</a:t>
            </a:r>
          </a:p>
        </p:txBody>
      </p:sp>
    </p:spTree>
    <p:extLst>
      <p:ext uri="{BB962C8B-B14F-4D97-AF65-F5344CB8AC3E}">
        <p14:creationId xmlns:p14="http://schemas.microsoft.com/office/powerpoint/2010/main" val="3149879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09957" y="4458131"/>
            <a:ext cx="2212090" cy="221209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60260" y="1273197"/>
            <a:ext cx="11511485" cy="3139321"/>
          </a:xfrm>
          <a:prstGeom prst="rect">
            <a:avLst/>
          </a:prstGeom>
        </p:spPr>
        <p:txBody>
          <a:bodyPr wrap="none">
            <a:spAutoFit/>
          </a:bodyPr>
          <a:lstStyle/>
          <a:p>
            <a:pPr algn="ctr"/>
            <a:r>
              <a:rPr lang="en-US" altLang="ko-KR" sz="66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6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600" b="1" dirty="0">
                <a:solidFill>
                  <a:schemeClr val="accent1">
                    <a:lumMod val="50000"/>
                  </a:schemeClr>
                </a:solidFill>
                <a:latin typeface="서울남산체 B" panose="02020503020101020101" pitchFamily="18" charset="-127"/>
                <a:ea typeface="서울남산체 B" panose="02020503020101020101" pitchFamily="18" charset="-127"/>
              </a:rPr>
              <a:t>예제 실습</a:t>
            </a:r>
            <a:endPar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endParaRPr>
          </a:p>
          <a:p>
            <a:pPr marL="914400" indent="-914400" algn="ctr">
              <a:buAutoNum type="arabicPeriod"/>
            </a:pPr>
            <a:r>
              <a:rPr lang="ko-KR" altLang="en-US" sz="6600" b="1" dirty="0">
                <a:solidFill>
                  <a:srgbClr val="C00000"/>
                </a:solidFill>
                <a:latin typeface="서울남산체 B" panose="02020503020101020101" pitchFamily="18" charset="-127"/>
                <a:ea typeface="서울남산체 B" panose="02020503020101020101" pitchFamily="18" charset="-127"/>
              </a:rPr>
              <a:t>영화 리뷰 분류</a:t>
            </a:r>
            <a:r>
              <a:rPr lang="en-US" altLang="ko-KR" sz="6600" b="1" dirty="0">
                <a:solidFill>
                  <a:srgbClr val="C00000"/>
                </a:solidFill>
                <a:latin typeface="서울남산체 B" panose="02020503020101020101" pitchFamily="18" charset="-127"/>
                <a:ea typeface="서울남산체 B" panose="02020503020101020101" pitchFamily="18" charset="-127"/>
              </a:rPr>
              <a:t>: </a:t>
            </a:r>
            <a:r>
              <a:rPr lang="ko-KR" altLang="en-US" sz="6600" b="1" dirty="0">
                <a:solidFill>
                  <a:srgbClr val="C00000"/>
                </a:solidFill>
                <a:latin typeface="서울남산체 B" panose="02020503020101020101" pitchFamily="18" charset="-127"/>
                <a:ea typeface="서울남산체 B" panose="02020503020101020101" pitchFamily="18" charset="-127"/>
              </a:rPr>
              <a:t>이진 분류</a:t>
            </a:r>
            <a:endParaRPr lang="en-US" altLang="ko-KR" sz="6600" b="1" dirty="0">
              <a:solidFill>
                <a:srgbClr val="C00000"/>
              </a:solidFill>
              <a:latin typeface="서울남산체 B" panose="02020503020101020101" pitchFamily="18" charset="-127"/>
              <a:ea typeface="서울남산체 B" panose="02020503020101020101" pitchFamily="18" charset="-127"/>
            </a:endParaRPr>
          </a:p>
          <a:p>
            <a:pPr marL="914400" indent="-914400" algn="ctr">
              <a:buAutoNum type="arabicPeriod"/>
            </a:pPr>
            <a:r>
              <a:rPr lang="ko-KR" altLang="en-US" sz="6600" b="1" dirty="0">
                <a:solidFill>
                  <a:srgbClr val="00B0F0"/>
                </a:solidFill>
                <a:latin typeface="서울남산체 B" panose="02020503020101020101" pitchFamily="18" charset="-127"/>
                <a:ea typeface="서울남산체 B" panose="02020503020101020101" pitchFamily="18" charset="-127"/>
              </a:rPr>
              <a:t>뉴스 기사 분류</a:t>
            </a:r>
            <a:r>
              <a:rPr lang="en-US" altLang="ko-KR" sz="6600" b="1" dirty="0">
                <a:solidFill>
                  <a:srgbClr val="00B0F0"/>
                </a:solidFill>
                <a:latin typeface="서울남산체 B" panose="02020503020101020101" pitchFamily="18" charset="-127"/>
                <a:ea typeface="서울남산체 B" panose="02020503020101020101" pitchFamily="18" charset="-127"/>
              </a:rPr>
              <a:t>: </a:t>
            </a:r>
            <a:r>
              <a:rPr lang="ko-KR" altLang="en-US" sz="6600" b="1" dirty="0">
                <a:solidFill>
                  <a:srgbClr val="00B0F0"/>
                </a:solidFill>
                <a:latin typeface="서울남산체 B" panose="02020503020101020101" pitchFamily="18" charset="-127"/>
                <a:ea typeface="서울남산체 B" panose="02020503020101020101" pitchFamily="18" charset="-127"/>
              </a:rPr>
              <a:t>다중 분류</a:t>
            </a:r>
            <a:endParaRPr lang="en-US" altLang="ko-KR" sz="6600" b="1" dirty="0">
              <a:solidFill>
                <a:srgbClr val="00B0F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4270340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6180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영화 리뷰 분류</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7" name="직사각형 6"/>
          <p:cNvSpPr/>
          <p:nvPr/>
        </p:nvSpPr>
        <p:spPr>
          <a:xfrm>
            <a:off x="198737" y="1177172"/>
            <a:ext cx="8501045" cy="2246769"/>
          </a:xfrm>
          <a:prstGeom prst="rect">
            <a:avLst/>
          </a:prstGeom>
        </p:spPr>
        <p:txBody>
          <a:bodyPr wrap="none">
            <a:spAutoFit/>
          </a:bodyPr>
          <a:lstStyle/>
          <a:p>
            <a:r>
              <a:rPr lang="en-US" altLang="ko-KR" sz="2800" b="1" dirty="0">
                <a:solidFill>
                  <a:srgbClr val="0070C0"/>
                </a:solidFill>
                <a:latin typeface="서울남산체 B" panose="02020503020101020101" pitchFamily="18" charset="-127"/>
                <a:ea typeface="서울남산체 B" panose="02020503020101020101" pitchFamily="18" charset="-127"/>
              </a:rPr>
              <a:t>&gt; </a:t>
            </a:r>
            <a:r>
              <a:rPr lang="ko-KR" altLang="en-US" sz="2800" b="1" dirty="0">
                <a:solidFill>
                  <a:srgbClr val="0070C0"/>
                </a:solidFill>
                <a:latin typeface="서울남산체 B" panose="02020503020101020101" pitchFamily="18" charset="-127"/>
                <a:ea typeface="서울남산체 B" panose="02020503020101020101" pitchFamily="18" charset="-127"/>
              </a:rPr>
              <a:t>영화 리뷰를 긍정과 부정으로 분류</a:t>
            </a:r>
            <a:endParaRPr lang="en-US" altLang="ko-KR" sz="2800" b="1" dirty="0">
              <a:solidFill>
                <a:srgbClr val="0070C0"/>
              </a:solidFill>
              <a:latin typeface="서울남산체 B" panose="02020503020101020101" pitchFamily="18" charset="-127"/>
              <a:ea typeface="서울남산체 B" panose="02020503020101020101" pitchFamily="18" charset="-127"/>
            </a:endParaRPr>
          </a:p>
          <a:p>
            <a:r>
              <a:rPr lang="en-US" altLang="ko-KR" sz="2800" b="1" i="0" dirty="0">
                <a:solidFill>
                  <a:srgbClr val="0070C0"/>
                </a:solidFill>
                <a:effectLst/>
                <a:latin typeface="서울남산체 B" panose="02020503020101020101" pitchFamily="18" charset="-127"/>
                <a:ea typeface="서울남산체 B" panose="02020503020101020101" pitchFamily="18" charset="-127"/>
              </a:rPr>
              <a:t>&gt; IMDB (internet movie database) </a:t>
            </a:r>
            <a:r>
              <a:rPr lang="ko-KR" altLang="en-US" sz="2800" b="1" i="0" dirty="0" err="1">
                <a:solidFill>
                  <a:srgbClr val="0070C0"/>
                </a:solidFill>
                <a:effectLst/>
                <a:latin typeface="서울남산체 B" panose="02020503020101020101" pitchFamily="18" charset="-127"/>
                <a:ea typeface="서울남산체 B" panose="02020503020101020101" pitchFamily="18" charset="-127"/>
              </a:rPr>
              <a:t>데이터셋</a:t>
            </a:r>
            <a:endParaRPr lang="en-US" altLang="ko-KR" sz="2800" b="1" i="0" dirty="0">
              <a:solidFill>
                <a:srgbClr val="0070C0"/>
              </a:solidFill>
              <a:effectLst/>
              <a:latin typeface="서울남산체 B" panose="02020503020101020101" pitchFamily="18" charset="-127"/>
              <a:ea typeface="서울남산체 B" panose="02020503020101020101" pitchFamily="18" charset="-127"/>
            </a:endParaRPr>
          </a:p>
          <a:p>
            <a:r>
              <a:rPr lang="en-US" altLang="ko-KR" sz="2800" b="1" i="0" dirty="0">
                <a:solidFill>
                  <a:srgbClr val="0070C0"/>
                </a:solidFill>
                <a:effectLst/>
                <a:latin typeface="서울남산체 B" panose="02020503020101020101" pitchFamily="18" charset="-127"/>
                <a:ea typeface="서울남산체 B" panose="02020503020101020101" pitchFamily="18" charset="-127"/>
              </a:rPr>
              <a:t>   - </a:t>
            </a:r>
            <a:r>
              <a:rPr lang="ko-KR" altLang="en-US" sz="2800" b="1" i="0" dirty="0">
                <a:solidFill>
                  <a:srgbClr val="0070C0"/>
                </a:solidFill>
                <a:effectLst/>
                <a:latin typeface="서울남산체 B" panose="02020503020101020101" pitchFamily="18" charset="-127"/>
                <a:ea typeface="서울남산체 B" panose="02020503020101020101" pitchFamily="18" charset="-127"/>
              </a:rPr>
              <a:t>양 극단의 리뷰 </a:t>
            </a:r>
            <a:r>
              <a:rPr lang="en-US" altLang="ko-KR" sz="2800" b="1" i="0" dirty="0">
                <a:solidFill>
                  <a:srgbClr val="0070C0"/>
                </a:solidFill>
                <a:effectLst/>
                <a:latin typeface="서울남산체 B" panose="02020503020101020101" pitchFamily="18" charset="-127"/>
                <a:ea typeface="서울남산체 B" panose="02020503020101020101" pitchFamily="18" charset="-127"/>
              </a:rPr>
              <a:t>5</a:t>
            </a:r>
            <a:r>
              <a:rPr lang="ko-KR" altLang="en-US" sz="2800" b="1" i="0" dirty="0">
                <a:solidFill>
                  <a:srgbClr val="0070C0"/>
                </a:solidFill>
                <a:effectLst/>
                <a:latin typeface="서울남산체 B" panose="02020503020101020101" pitchFamily="18" charset="-127"/>
                <a:ea typeface="서울남산체 B" panose="02020503020101020101" pitchFamily="18" charset="-127"/>
              </a:rPr>
              <a:t>만개로 이루어짐</a:t>
            </a:r>
            <a:endParaRPr lang="en-US" altLang="ko-KR" sz="2800" b="1" i="0" dirty="0">
              <a:solidFill>
                <a:srgbClr val="0070C0"/>
              </a:solidFill>
              <a:effectLst/>
              <a:latin typeface="서울남산체 B" panose="02020503020101020101" pitchFamily="18" charset="-127"/>
              <a:ea typeface="서울남산체 B" panose="02020503020101020101" pitchFamily="18" charset="-127"/>
            </a:endParaRPr>
          </a:p>
          <a:p>
            <a:r>
              <a:rPr lang="en-US" altLang="ko-KR" sz="2800" b="1" dirty="0">
                <a:solidFill>
                  <a:srgbClr val="0070C0"/>
                </a:solidFill>
                <a:latin typeface="서울남산체 B" panose="02020503020101020101" pitchFamily="18" charset="-127"/>
                <a:ea typeface="서울남산체 B" panose="02020503020101020101" pitchFamily="18" charset="-127"/>
              </a:rPr>
              <a:t>   - </a:t>
            </a:r>
            <a:r>
              <a:rPr lang="ko-KR" altLang="en-US" sz="2800" b="1" dirty="0">
                <a:solidFill>
                  <a:srgbClr val="0070C0"/>
                </a:solidFill>
                <a:latin typeface="서울남산체 B" panose="02020503020101020101" pitchFamily="18" charset="-127"/>
                <a:ea typeface="서울남산체 B" panose="02020503020101020101" pitchFamily="18" charset="-127"/>
              </a:rPr>
              <a:t>훈련데이터 </a:t>
            </a:r>
            <a:r>
              <a:rPr lang="en-US" altLang="ko-KR" sz="2800" b="1" dirty="0">
                <a:solidFill>
                  <a:srgbClr val="0070C0"/>
                </a:solidFill>
                <a:latin typeface="서울남산체 B" panose="02020503020101020101" pitchFamily="18" charset="-127"/>
                <a:ea typeface="서울남산체 B" panose="02020503020101020101" pitchFamily="18" charset="-127"/>
              </a:rPr>
              <a:t>2</a:t>
            </a:r>
            <a:r>
              <a:rPr lang="ko-KR" altLang="en-US" sz="2800" b="1" dirty="0">
                <a:solidFill>
                  <a:srgbClr val="0070C0"/>
                </a:solidFill>
                <a:latin typeface="서울남산체 B" panose="02020503020101020101" pitchFamily="18" charset="-127"/>
                <a:ea typeface="서울남산체 B" panose="02020503020101020101" pitchFamily="18" charset="-127"/>
              </a:rPr>
              <a:t>만</a:t>
            </a:r>
            <a:r>
              <a:rPr lang="en-US" altLang="ko-KR" sz="2800" b="1" dirty="0">
                <a:solidFill>
                  <a:srgbClr val="0070C0"/>
                </a:solidFill>
                <a:latin typeface="서울남산체 B" panose="02020503020101020101" pitchFamily="18" charset="-127"/>
                <a:ea typeface="서울남산체 B" panose="02020503020101020101" pitchFamily="18" charset="-127"/>
              </a:rPr>
              <a:t>5</a:t>
            </a:r>
            <a:r>
              <a:rPr lang="ko-KR" altLang="en-US" sz="2800" b="1" dirty="0" err="1">
                <a:solidFill>
                  <a:srgbClr val="0070C0"/>
                </a:solidFill>
                <a:latin typeface="서울남산체 B" panose="02020503020101020101" pitchFamily="18" charset="-127"/>
                <a:ea typeface="서울남산체 B" panose="02020503020101020101" pitchFamily="18" charset="-127"/>
              </a:rPr>
              <a:t>천개</a:t>
            </a:r>
            <a:r>
              <a:rPr lang="en-US" altLang="ko-KR" sz="2800" b="1" dirty="0">
                <a:solidFill>
                  <a:srgbClr val="0070C0"/>
                </a:solidFill>
                <a:latin typeface="서울남산체 B" panose="02020503020101020101" pitchFamily="18" charset="-127"/>
                <a:ea typeface="서울남산체 B" panose="02020503020101020101" pitchFamily="18" charset="-127"/>
              </a:rPr>
              <a:t>, </a:t>
            </a:r>
            <a:r>
              <a:rPr lang="ko-KR" altLang="en-US" sz="2800" b="1" dirty="0">
                <a:solidFill>
                  <a:srgbClr val="0070C0"/>
                </a:solidFill>
                <a:latin typeface="서울남산체 B" panose="02020503020101020101" pitchFamily="18" charset="-127"/>
                <a:ea typeface="서울남산체 B" panose="02020503020101020101" pitchFamily="18" charset="-127"/>
              </a:rPr>
              <a:t>테스트데이터 </a:t>
            </a:r>
            <a:r>
              <a:rPr lang="en-US" altLang="ko-KR" sz="2800" b="1" dirty="0">
                <a:solidFill>
                  <a:srgbClr val="0070C0"/>
                </a:solidFill>
                <a:latin typeface="서울남산체 B" panose="02020503020101020101" pitchFamily="18" charset="-127"/>
                <a:ea typeface="서울남산체 B" panose="02020503020101020101" pitchFamily="18" charset="-127"/>
              </a:rPr>
              <a:t>2</a:t>
            </a:r>
            <a:r>
              <a:rPr lang="ko-KR" altLang="en-US" sz="2800" b="1" dirty="0">
                <a:solidFill>
                  <a:srgbClr val="0070C0"/>
                </a:solidFill>
                <a:latin typeface="서울남산체 B" panose="02020503020101020101" pitchFamily="18" charset="-127"/>
                <a:ea typeface="서울남산체 B" panose="02020503020101020101" pitchFamily="18" charset="-127"/>
              </a:rPr>
              <a:t>만</a:t>
            </a:r>
            <a:r>
              <a:rPr lang="en-US" altLang="ko-KR" sz="2800" b="1" dirty="0">
                <a:solidFill>
                  <a:srgbClr val="0070C0"/>
                </a:solidFill>
                <a:latin typeface="서울남산체 B" panose="02020503020101020101" pitchFamily="18" charset="-127"/>
                <a:ea typeface="서울남산체 B" panose="02020503020101020101" pitchFamily="18" charset="-127"/>
              </a:rPr>
              <a:t>5</a:t>
            </a:r>
            <a:r>
              <a:rPr lang="ko-KR" altLang="en-US" sz="2800" b="1" dirty="0" err="1">
                <a:solidFill>
                  <a:srgbClr val="0070C0"/>
                </a:solidFill>
                <a:latin typeface="서울남산체 B" panose="02020503020101020101" pitchFamily="18" charset="-127"/>
                <a:ea typeface="서울남산체 B" panose="02020503020101020101" pitchFamily="18" charset="-127"/>
              </a:rPr>
              <a:t>천개</a:t>
            </a:r>
            <a:endParaRPr lang="en-US" altLang="ko-KR" sz="2800" b="1" dirty="0">
              <a:solidFill>
                <a:srgbClr val="0070C0"/>
              </a:solidFill>
              <a:latin typeface="서울남산체 B" panose="02020503020101020101" pitchFamily="18" charset="-127"/>
              <a:ea typeface="서울남산체 B" panose="02020503020101020101" pitchFamily="18" charset="-127"/>
            </a:endParaRPr>
          </a:p>
          <a:p>
            <a:r>
              <a:rPr lang="en-US" altLang="ko-KR" sz="2800" b="1" i="0" dirty="0">
                <a:solidFill>
                  <a:srgbClr val="0070C0"/>
                </a:solidFill>
                <a:effectLst/>
                <a:latin typeface="서울남산체 B" panose="02020503020101020101" pitchFamily="18" charset="-127"/>
                <a:ea typeface="서울남산체 B" panose="02020503020101020101" pitchFamily="18" charset="-127"/>
              </a:rPr>
              <a:t>   - </a:t>
            </a:r>
            <a:r>
              <a:rPr lang="ko-KR" altLang="en-US" sz="2800" b="1" i="0" dirty="0">
                <a:solidFill>
                  <a:srgbClr val="0070C0"/>
                </a:solidFill>
                <a:effectLst/>
                <a:latin typeface="서울남산체 B" panose="02020503020101020101" pitchFamily="18" charset="-127"/>
                <a:ea typeface="서울남산체 B" panose="02020503020101020101" pitchFamily="18" charset="-127"/>
              </a:rPr>
              <a:t>각각 </a:t>
            </a:r>
            <a:r>
              <a:rPr lang="en-US" altLang="ko-KR" sz="2800" b="1" i="0" dirty="0">
                <a:solidFill>
                  <a:srgbClr val="0070C0"/>
                </a:solidFill>
                <a:effectLst/>
                <a:latin typeface="서울남산체 B" panose="02020503020101020101" pitchFamily="18" charset="-127"/>
                <a:ea typeface="서울남산체 B" panose="02020503020101020101" pitchFamily="18" charset="-127"/>
              </a:rPr>
              <a:t>50% </a:t>
            </a:r>
            <a:r>
              <a:rPr lang="ko-KR" altLang="en-US" sz="2800" b="1" i="0" dirty="0">
                <a:solidFill>
                  <a:srgbClr val="0070C0"/>
                </a:solidFill>
                <a:effectLst/>
                <a:latin typeface="서울남산체 B" panose="02020503020101020101" pitchFamily="18" charset="-127"/>
                <a:ea typeface="서울남산체 B" panose="02020503020101020101" pitchFamily="18" charset="-127"/>
              </a:rPr>
              <a:t>부정</a:t>
            </a:r>
            <a:r>
              <a:rPr lang="en-US" altLang="ko-KR" sz="2800" b="1" i="0" dirty="0">
                <a:solidFill>
                  <a:srgbClr val="0070C0"/>
                </a:solidFill>
                <a:effectLst/>
                <a:latin typeface="서울남산체 B" panose="02020503020101020101" pitchFamily="18" charset="-127"/>
                <a:ea typeface="서울남산체 B" panose="02020503020101020101" pitchFamily="18" charset="-127"/>
              </a:rPr>
              <a:t>, 50% </a:t>
            </a:r>
            <a:r>
              <a:rPr lang="ko-KR" altLang="en-US" sz="2800" b="1" i="0" dirty="0">
                <a:solidFill>
                  <a:srgbClr val="0070C0"/>
                </a:solidFill>
                <a:effectLst/>
                <a:latin typeface="서울남산체 B" panose="02020503020101020101" pitchFamily="18" charset="-127"/>
                <a:ea typeface="서울남산체 B" panose="02020503020101020101" pitchFamily="18" charset="-127"/>
              </a:rPr>
              <a:t>긍정</a:t>
            </a:r>
          </a:p>
        </p:txBody>
      </p:sp>
      <p:sp>
        <p:nvSpPr>
          <p:cNvPr id="6" name="직사각형 5"/>
          <p:cNvSpPr/>
          <p:nvPr/>
        </p:nvSpPr>
        <p:spPr>
          <a:xfrm>
            <a:off x="339363" y="3676373"/>
            <a:ext cx="11510127" cy="1569660"/>
          </a:xfrm>
          <a:prstGeom prst="rect">
            <a:avLst/>
          </a:prstGeom>
          <a:ln>
            <a:solidFill>
              <a:schemeClr val="tx1"/>
            </a:solidFill>
          </a:ln>
        </p:spPr>
        <p:txBody>
          <a:bodyPr wrap="square">
            <a:spAutoFit/>
          </a:bodyPr>
          <a:lstStyle/>
          <a:p>
            <a:r>
              <a:rPr lang="en-US" altLang="ko-KR" sz="3200" b="1" dirty="0">
                <a:latin typeface="서울남산체 B" panose="02020503020101020101" pitchFamily="18" charset="-127"/>
                <a:ea typeface="서울남산체 B" panose="02020503020101020101" pitchFamily="18" charset="-127"/>
              </a:rPr>
              <a:t>from</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keras.datasets</a:t>
            </a:r>
            <a:r>
              <a:rPr lang="en-US" altLang="ko-KR" sz="3200" dirty="0">
                <a:latin typeface="서울남산체 B" panose="02020503020101020101" pitchFamily="18" charset="-127"/>
                <a:ea typeface="서울남산체 B" panose="02020503020101020101" pitchFamily="18" charset="-127"/>
              </a:rPr>
              <a:t> </a:t>
            </a:r>
            <a:r>
              <a:rPr lang="en-US" altLang="ko-KR" sz="3200" b="1" dirty="0">
                <a:latin typeface="서울남산체 B" panose="02020503020101020101" pitchFamily="18" charset="-127"/>
                <a:ea typeface="서울남산체 B" panose="02020503020101020101" pitchFamily="18" charset="-127"/>
              </a:rPr>
              <a:t>import</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imdb</a:t>
            </a:r>
            <a:endParaRPr lang="en-US" altLang="ko-KR" sz="3200" dirty="0">
              <a:latin typeface="서울남산체 B" panose="02020503020101020101" pitchFamily="18" charset="-127"/>
              <a:ea typeface="서울남산체 B" panose="02020503020101020101" pitchFamily="18" charset="-127"/>
            </a:endParaRPr>
          </a:p>
          <a:p>
            <a:r>
              <a:rPr lang="en-US" altLang="ko-KR" sz="3200" dirty="0">
                <a:latin typeface="서울남산체 B" panose="02020503020101020101" pitchFamily="18" charset="-127"/>
                <a:ea typeface="서울남산체 B" panose="02020503020101020101" pitchFamily="18" charset="-127"/>
              </a:rPr>
              <a:t>(</a:t>
            </a:r>
            <a:r>
              <a:rPr lang="en-US" altLang="ko-KR" sz="3200" dirty="0" err="1">
                <a:solidFill>
                  <a:srgbClr val="0070C0"/>
                </a:solidFill>
                <a:latin typeface="서울남산체 B" panose="02020503020101020101" pitchFamily="18" charset="-127"/>
                <a:ea typeface="서울남산체 B" panose="02020503020101020101" pitchFamily="18" charset="-127"/>
              </a:rPr>
              <a:t>train_data</a:t>
            </a:r>
            <a:r>
              <a:rPr lang="en-US" altLang="ko-KR" sz="3200" dirty="0">
                <a:solidFill>
                  <a:srgbClr val="0070C0"/>
                </a:solidFill>
                <a:latin typeface="서울남산체 B" panose="02020503020101020101" pitchFamily="18" charset="-127"/>
                <a:ea typeface="서울남산체 B" panose="02020503020101020101" pitchFamily="18" charset="-127"/>
              </a:rPr>
              <a:t>, </a:t>
            </a:r>
            <a:r>
              <a:rPr lang="en-US" altLang="ko-KR" sz="3200" dirty="0" err="1">
                <a:solidFill>
                  <a:srgbClr val="0070C0"/>
                </a:solidFill>
                <a:latin typeface="서울남산체 B" panose="02020503020101020101" pitchFamily="18" charset="-127"/>
                <a:ea typeface="서울남산체 B" panose="02020503020101020101" pitchFamily="18" charset="-127"/>
              </a:rPr>
              <a:t>train_labels</a:t>
            </a:r>
            <a:r>
              <a:rPr lang="en-US" altLang="ko-KR" sz="3200" dirty="0">
                <a:latin typeface="서울남산체 B" panose="02020503020101020101" pitchFamily="18" charset="-127"/>
                <a:ea typeface="서울남산체 B" panose="02020503020101020101" pitchFamily="18" charset="-127"/>
              </a:rPr>
              <a:t>), (</a:t>
            </a:r>
            <a:r>
              <a:rPr lang="en-US" altLang="ko-KR" sz="3200" dirty="0" err="1">
                <a:solidFill>
                  <a:srgbClr val="FF0000"/>
                </a:solidFill>
                <a:latin typeface="서울남산체 B" panose="02020503020101020101" pitchFamily="18" charset="-127"/>
                <a:ea typeface="서울남산체 B" panose="02020503020101020101" pitchFamily="18" charset="-127"/>
              </a:rPr>
              <a:t>test_data</a:t>
            </a:r>
            <a:r>
              <a:rPr lang="en-US" altLang="ko-KR" sz="3200" dirty="0">
                <a:solidFill>
                  <a:srgbClr val="FF0000"/>
                </a:solidFill>
                <a:latin typeface="서울남산체 B" panose="02020503020101020101" pitchFamily="18" charset="-127"/>
                <a:ea typeface="서울남산체 B" panose="02020503020101020101" pitchFamily="18" charset="-127"/>
              </a:rPr>
              <a:t>, </a:t>
            </a:r>
            <a:r>
              <a:rPr lang="en-US" altLang="ko-KR" sz="3200" dirty="0" err="1">
                <a:solidFill>
                  <a:srgbClr val="FF0000"/>
                </a:solidFill>
                <a:latin typeface="서울남산체 B" panose="02020503020101020101" pitchFamily="18" charset="-127"/>
                <a:ea typeface="서울남산체 B" panose="02020503020101020101" pitchFamily="18" charset="-127"/>
              </a:rPr>
              <a:t>test_labels</a:t>
            </a:r>
            <a:r>
              <a:rPr lang="en-US" altLang="ko-KR" sz="3200" dirty="0">
                <a:latin typeface="서울남산체 B" panose="02020503020101020101" pitchFamily="18" charset="-127"/>
                <a:ea typeface="서울남산체 B" panose="02020503020101020101" pitchFamily="18" charset="-127"/>
              </a:rPr>
              <a:t>) =</a:t>
            </a:r>
          </a:p>
          <a:p>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imdb.load_data</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num_words</a:t>
            </a:r>
            <a:r>
              <a:rPr lang="en-US" altLang="ko-KR" sz="3200" dirty="0">
                <a:latin typeface="서울남산체 B" panose="02020503020101020101" pitchFamily="18" charset="-127"/>
                <a:ea typeface="서울남산체 B" panose="02020503020101020101" pitchFamily="18" charset="-127"/>
              </a:rPr>
              <a:t>=</a:t>
            </a:r>
            <a:r>
              <a:rPr lang="en-US" altLang="ko-KR" sz="3200" dirty="0">
                <a:solidFill>
                  <a:srgbClr val="00B050"/>
                </a:solidFill>
                <a:latin typeface="서울남산체 B" panose="02020503020101020101" pitchFamily="18" charset="-127"/>
                <a:ea typeface="서울남산체 B" panose="02020503020101020101" pitchFamily="18" charset="-127"/>
              </a:rPr>
              <a:t>10000</a:t>
            </a:r>
            <a:r>
              <a:rPr lang="en-US" altLang="ko-KR" sz="3200" dirty="0">
                <a:latin typeface="서울남산체 B" panose="02020503020101020101" pitchFamily="18" charset="-127"/>
                <a:ea typeface="서울남산체 B" panose="02020503020101020101" pitchFamily="18" charset="-127"/>
              </a:rPr>
              <a:t>)</a:t>
            </a:r>
          </a:p>
        </p:txBody>
      </p:sp>
      <p:sp>
        <p:nvSpPr>
          <p:cNvPr id="3" name="직사각형 2"/>
          <p:cNvSpPr/>
          <p:nvPr/>
        </p:nvSpPr>
        <p:spPr>
          <a:xfrm>
            <a:off x="198737" y="5808836"/>
            <a:ext cx="8706422" cy="1015663"/>
          </a:xfrm>
          <a:prstGeom prst="rect">
            <a:avLst/>
          </a:prstGeom>
        </p:spPr>
        <p:txBody>
          <a:bodyPr wrap="none">
            <a:spAutoFit/>
          </a:bodyPr>
          <a:lstStyle/>
          <a:p>
            <a:r>
              <a:rPr lang="en-US" altLang="ko-KR" sz="2000" dirty="0">
                <a:latin typeface="서울남산체 B" panose="02020503020101020101" pitchFamily="18" charset="-127"/>
                <a:ea typeface="서울남산체 B" panose="02020503020101020101" pitchFamily="18" charset="-127"/>
              </a:rPr>
              <a:t>* </a:t>
            </a:r>
            <a:r>
              <a:rPr lang="en-US" altLang="ko-KR" sz="2000" dirty="0">
                <a:latin typeface="서울남산체 B" panose="02020503020101020101" pitchFamily="18" charset="-127"/>
                <a:ea typeface="서울남산체 B" panose="02020503020101020101" pitchFamily="18" charset="-127"/>
                <a:hlinkClick r:id="rId2"/>
              </a:rPr>
              <a:t>https://wikidocs.net/24586</a:t>
            </a:r>
            <a:r>
              <a:rPr lang="en-US" altLang="ko-KR" sz="2000" dirty="0">
                <a:latin typeface="서울남산체 B" panose="02020503020101020101" pitchFamily="18" charset="-127"/>
                <a:ea typeface="서울남산체 B" panose="02020503020101020101" pitchFamily="18" charset="-127"/>
              </a:rPr>
              <a:t> </a:t>
            </a:r>
          </a:p>
          <a:p>
            <a:r>
              <a:rPr lang="en-US" altLang="ko-KR" sz="2000" dirty="0">
                <a:latin typeface="서울남산체 B" panose="02020503020101020101" pitchFamily="18" charset="-127"/>
                <a:ea typeface="서울남산체 B" panose="02020503020101020101" pitchFamily="18" charset="-127"/>
              </a:rPr>
              <a:t>** </a:t>
            </a:r>
            <a:r>
              <a:rPr lang="en-US" altLang="ko-KR" sz="2000" dirty="0" err="1">
                <a:latin typeface="서울남산체 B" panose="02020503020101020101" pitchFamily="18" charset="-127"/>
                <a:ea typeface="서울남산체 B" panose="02020503020101020101" pitchFamily="18" charset="-127"/>
              </a:rPr>
              <a:t>num_words</a:t>
            </a:r>
            <a:r>
              <a:rPr lang="en-US" altLang="ko-KR" sz="2000" dirty="0">
                <a:latin typeface="서울남산체 B" panose="02020503020101020101" pitchFamily="18" charset="-127"/>
                <a:ea typeface="서울남산체 B" panose="02020503020101020101" pitchFamily="18" charset="-127"/>
              </a:rPr>
              <a:t>=</a:t>
            </a:r>
            <a:r>
              <a:rPr lang="en-US" altLang="ko-KR" sz="2000" dirty="0">
                <a:solidFill>
                  <a:srgbClr val="00B050"/>
                </a:solidFill>
                <a:latin typeface="서울남산체 B" panose="02020503020101020101" pitchFamily="18" charset="-127"/>
                <a:ea typeface="서울남산체 B" panose="02020503020101020101" pitchFamily="18" charset="-127"/>
              </a:rPr>
              <a:t>10000</a:t>
            </a:r>
            <a:r>
              <a:rPr lang="en-US" altLang="ko-KR" sz="2000" dirty="0">
                <a:latin typeface="서울남산체 B" panose="02020503020101020101" pitchFamily="18" charset="-127"/>
                <a:ea typeface="서울남산체 B" panose="02020503020101020101" pitchFamily="18" charset="-127"/>
              </a:rPr>
              <a:t> : </a:t>
            </a:r>
            <a:r>
              <a:rPr lang="ko-KR" altLang="en-US" sz="2000" dirty="0">
                <a:latin typeface="서울남산체 B" panose="02020503020101020101" pitchFamily="18" charset="-127"/>
                <a:ea typeface="서울남산체 B" panose="02020503020101020101" pitchFamily="18" charset="-127"/>
              </a:rPr>
              <a:t>훈련데이터에서 가장 자주 나타나는 단어 </a:t>
            </a:r>
            <a:r>
              <a:rPr lang="en-US" altLang="ko-KR" sz="2000" dirty="0">
                <a:latin typeface="서울남산체 B" panose="02020503020101020101" pitchFamily="18" charset="-127"/>
                <a:ea typeface="서울남산체 B" panose="02020503020101020101" pitchFamily="18" charset="-127"/>
              </a:rPr>
              <a:t>1</a:t>
            </a:r>
            <a:r>
              <a:rPr lang="ko-KR" altLang="en-US" sz="2000" dirty="0">
                <a:latin typeface="서울남산체 B" panose="02020503020101020101" pitchFamily="18" charset="-127"/>
                <a:ea typeface="서울남산체 B" panose="02020503020101020101" pitchFamily="18" charset="-127"/>
              </a:rPr>
              <a:t>만개만 사용</a:t>
            </a:r>
            <a:r>
              <a:rPr lang="en-US" altLang="ko-KR" sz="2000" dirty="0">
                <a:latin typeface="서울남산체 B" panose="02020503020101020101" pitchFamily="18" charset="-127"/>
                <a:ea typeface="서울남산체 B" panose="02020503020101020101" pitchFamily="18" charset="-127"/>
              </a:rPr>
              <a:t>.</a:t>
            </a:r>
          </a:p>
          <a:p>
            <a:r>
              <a:rPr lang="en-US" altLang="ko-KR" sz="2000" dirty="0">
                <a:latin typeface="서울남산체 B" panose="02020503020101020101" pitchFamily="18" charset="-127"/>
                <a:ea typeface="서울남산체 B" panose="02020503020101020101" pitchFamily="18" charset="-127"/>
              </a:rPr>
              <a:t>*** </a:t>
            </a:r>
            <a:r>
              <a:rPr lang="en-US" altLang="ko-KR" sz="2000" dirty="0">
                <a:latin typeface="서울남산체 B" panose="02020503020101020101" pitchFamily="18" charset="-127"/>
                <a:ea typeface="서울남산체 B" panose="02020503020101020101" pitchFamily="18" charset="-127"/>
                <a:hlinkClick r:id="rId3"/>
              </a:rPr>
              <a:t>https://github.com/rickiepark/deep-learning-with-python-notebooks</a:t>
            </a:r>
            <a:r>
              <a:rPr lang="en-US" altLang="ko-KR" sz="2000" dirty="0">
                <a:latin typeface="서울남산체 B" panose="02020503020101020101" pitchFamily="18" charset="-127"/>
                <a:ea typeface="서울남산체 B" panose="02020503020101020101" pitchFamily="18" charset="-127"/>
              </a:rPr>
              <a:t> </a:t>
            </a:r>
            <a:endParaRPr lang="ko-KR" altLang="en-US" sz="2000" dirty="0">
              <a:latin typeface="서울남산체 B" panose="02020503020101020101" pitchFamily="18" charset="-127"/>
              <a:ea typeface="서울남산체 B" panose="02020503020101020101" pitchFamily="18" charset="-127"/>
            </a:endParaRPr>
          </a:p>
        </p:txBody>
      </p:sp>
      <p:pic>
        <p:nvPicPr>
          <p:cNvPr id="1026" name="Picture 2" descr="internet movie database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7917" y="135393"/>
            <a:ext cx="3994953" cy="218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79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6180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영화 리뷰 분류</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8" name="직사각형 7"/>
          <p:cNvSpPr/>
          <p:nvPr/>
        </p:nvSpPr>
        <p:spPr>
          <a:xfrm>
            <a:off x="198737" y="6412151"/>
            <a:ext cx="7662034"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hlinkClick r:id="rId2"/>
              </a:rPr>
              <a:t>https://github.com/rickiepark/deep-learning-with-python-notebooks</a:t>
            </a:r>
            <a:r>
              <a:rPr lang="en-US" altLang="ko-KR" dirty="0">
                <a:latin typeface="서울남산체 B" panose="02020503020101020101" pitchFamily="18" charset="-127"/>
                <a:ea typeface="서울남산체 B" panose="02020503020101020101" pitchFamily="18" charset="-127"/>
              </a:rPr>
              <a:t> </a:t>
            </a:r>
            <a:endParaRPr lang="ko-KR" altLang="en-US" dirty="0">
              <a:latin typeface="서울남산체 B" panose="02020503020101020101" pitchFamily="18" charset="-127"/>
              <a:ea typeface="서울남산체 B" panose="02020503020101020101" pitchFamily="18" charset="-127"/>
            </a:endParaRPr>
          </a:p>
        </p:txBody>
      </p:sp>
      <p:sp>
        <p:nvSpPr>
          <p:cNvPr id="3" name="직사각형 2"/>
          <p:cNvSpPr/>
          <p:nvPr/>
        </p:nvSpPr>
        <p:spPr>
          <a:xfrm>
            <a:off x="377074" y="6128210"/>
            <a:ext cx="11623248" cy="369332"/>
          </a:xfrm>
          <a:prstGeom prst="rect">
            <a:avLst/>
          </a:prstGeom>
        </p:spPr>
        <p:txBody>
          <a:bodyPr wrap="square">
            <a:spAutoFit/>
          </a:bodyPr>
          <a:lstStyle/>
          <a:p>
            <a:r>
              <a:rPr lang="en-US" altLang="ko-KR" dirty="0">
                <a:hlinkClick r:id="rId3"/>
              </a:rPr>
              <a:t>https://github.com/jeonggunlee/DeepLearningBasics/blob/master/Lab05_classifying_movie_reviews.ipynb</a:t>
            </a:r>
            <a:endParaRPr lang="ko-KR" altLang="en-US" dirty="0">
              <a:latin typeface="서울남산체 B" panose="02020503020101020101" pitchFamily="18" charset="-127"/>
              <a:ea typeface="서울남산체 B" panose="02020503020101020101" pitchFamily="18" charset="-127"/>
            </a:endParaRPr>
          </a:p>
        </p:txBody>
      </p:sp>
      <p:pic>
        <p:nvPicPr>
          <p:cNvPr id="5" name="그림 4"/>
          <p:cNvPicPr>
            <a:picLocks noChangeAspect="1"/>
          </p:cNvPicPr>
          <p:nvPr/>
        </p:nvPicPr>
        <p:blipFill>
          <a:blip r:embed="rId4"/>
          <a:stretch>
            <a:fillRect/>
          </a:stretch>
        </p:blipFill>
        <p:spPr>
          <a:xfrm>
            <a:off x="2653288" y="1283749"/>
            <a:ext cx="7070820" cy="4578003"/>
          </a:xfrm>
          <a:prstGeom prst="rect">
            <a:avLst/>
          </a:prstGeom>
        </p:spPr>
      </p:pic>
    </p:spTree>
    <p:extLst>
      <p:ext uri="{BB962C8B-B14F-4D97-AF65-F5344CB8AC3E}">
        <p14:creationId xmlns:p14="http://schemas.microsoft.com/office/powerpoint/2010/main" val="645593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6180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영화 리뷰 분류</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 name="그림 1"/>
          <p:cNvPicPr>
            <a:picLocks noChangeAspect="1"/>
          </p:cNvPicPr>
          <p:nvPr/>
        </p:nvPicPr>
        <p:blipFill>
          <a:blip r:embed="rId2"/>
          <a:stretch>
            <a:fillRect/>
          </a:stretch>
        </p:blipFill>
        <p:spPr>
          <a:xfrm>
            <a:off x="199923" y="1219981"/>
            <a:ext cx="11774430" cy="3447553"/>
          </a:xfrm>
          <a:prstGeom prst="rect">
            <a:avLst/>
          </a:prstGeom>
        </p:spPr>
      </p:pic>
    </p:spTree>
    <p:extLst>
      <p:ext uri="{BB962C8B-B14F-4D97-AF65-F5344CB8AC3E}">
        <p14:creationId xmlns:p14="http://schemas.microsoft.com/office/powerpoint/2010/main" val="291278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99923" y="309406"/>
            <a:ext cx="7791748"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케라스</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hlinkClick r:id="rId2"/>
              </a:rPr>
              <a:t>https://keras.io/</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endParaRPr lang="en-US" altLang="ko-KR" sz="54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4" name="그림 3"/>
          <p:cNvPicPr>
            <a:picLocks noChangeAspect="1"/>
          </p:cNvPicPr>
          <p:nvPr/>
        </p:nvPicPr>
        <p:blipFill>
          <a:blip r:embed="rId3"/>
          <a:stretch>
            <a:fillRect/>
          </a:stretch>
        </p:blipFill>
        <p:spPr>
          <a:xfrm>
            <a:off x="2297694" y="1446963"/>
            <a:ext cx="7634326" cy="5280409"/>
          </a:xfrm>
          <a:prstGeom prst="rect">
            <a:avLst/>
          </a:prstGeom>
        </p:spPr>
      </p:pic>
    </p:spTree>
    <p:extLst>
      <p:ext uri="{BB962C8B-B14F-4D97-AF65-F5344CB8AC3E}">
        <p14:creationId xmlns:p14="http://schemas.microsoft.com/office/powerpoint/2010/main" val="688758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618030"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영화 리뷰 분류</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3" name="그림 2"/>
          <p:cNvPicPr>
            <a:picLocks noChangeAspect="1"/>
          </p:cNvPicPr>
          <p:nvPr/>
        </p:nvPicPr>
        <p:blipFill>
          <a:blip r:embed="rId2"/>
          <a:stretch>
            <a:fillRect/>
          </a:stretch>
        </p:blipFill>
        <p:spPr>
          <a:xfrm>
            <a:off x="385122" y="1293195"/>
            <a:ext cx="11529374" cy="4512295"/>
          </a:xfrm>
          <a:prstGeom prst="rect">
            <a:avLst/>
          </a:prstGeom>
        </p:spPr>
      </p:pic>
    </p:spTree>
    <p:extLst>
      <p:ext uri="{BB962C8B-B14F-4D97-AF65-F5344CB8AC3E}">
        <p14:creationId xmlns:p14="http://schemas.microsoft.com/office/powerpoint/2010/main" val="2012815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09957" y="4458131"/>
            <a:ext cx="2212090" cy="221209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360260" y="1273197"/>
            <a:ext cx="11511485" cy="3139321"/>
          </a:xfrm>
          <a:prstGeom prst="rect">
            <a:avLst/>
          </a:prstGeom>
        </p:spPr>
        <p:txBody>
          <a:bodyPr wrap="none">
            <a:spAutoFit/>
          </a:bodyPr>
          <a:lstStyle/>
          <a:p>
            <a:pPr algn="ctr"/>
            <a:r>
              <a:rPr lang="en-US" altLang="ko-KR" sz="66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6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600" b="1" dirty="0">
                <a:solidFill>
                  <a:schemeClr val="accent1">
                    <a:lumMod val="50000"/>
                  </a:schemeClr>
                </a:solidFill>
                <a:latin typeface="서울남산체 B" panose="02020503020101020101" pitchFamily="18" charset="-127"/>
                <a:ea typeface="서울남산체 B" panose="02020503020101020101" pitchFamily="18" charset="-127"/>
              </a:rPr>
              <a:t>예제 실습</a:t>
            </a:r>
            <a:endParaRPr lang="en-US" altLang="ko-KR" sz="6600" b="1" dirty="0">
              <a:solidFill>
                <a:schemeClr val="accent1">
                  <a:lumMod val="50000"/>
                </a:schemeClr>
              </a:solidFill>
              <a:latin typeface="서울남산체 B" panose="02020503020101020101" pitchFamily="18" charset="-127"/>
              <a:ea typeface="서울남산체 B" panose="02020503020101020101" pitchFamily="18" charset="-127"/>
            </a:endParaRPr>
          </a:p>
          <a:p>
            <a:pPr marL="914400" indent="-914400" algn="ctr">
              <a:buAutoNum type="arabicPeriod"/>
            </a:pPr>
            <a:r>
              <a:rPr lang="ko-KR" altLang="en-US" sz="6600" b="1" dirty="0">
                <a:solidFill>
                  <a:srgbClr val="00B0F0"/>
                </a:solidFill>
                <a:latin typeface="서울남산체 B" panose="02020503020101020101" pitchFamily="18" charset="-127"/>
                <a:ea typeface="서울남산체 B" panose="02020503020101020101" pitchFamily="18" charset="-127"/>
              </a:rPr>
              <a:t>영화 리뷰 분류</a:t>
            </a:r>
            <a:r>
              <a:rPr lang="en-US" altLang="ko-KR" sz="6600" b="1" dirty="0">
                <a:solidFill>
                  <a:srgbClr val="00B0F0"/>
                </a:solidFill>
                <a:latin typeface="서울남산체 B" panose="02020503020101020101" pitchFamily="18" charset="-127"/>
                <a:ea typeface="서울남산체 B" panose="02020503020101020101" pitchFamily="18" charset="-127"/>
              </a:rPr>
              <a:t>: </a:t>
            </a:r>
            <a:r>
              <a:rPr lang="ko-KR" altLang="en-US" sz="6600" b="1" dirty="0">
                <a:solidFill>
                  <a:srgbClr val="00B0F0"/>
                </a:solidFill>
                <a:latin typeface="서울남산체 B" panose="02020503020101020101" pitchFamily="18" charset="-127"/>
                <a:ea typeface="서울남산체 B" panose="02020503020101020101" pitchFamily="18" charset="-127"/>
              </a:rPr>
              <a:t>이진 분류</a:t>
            </a:r>
            <a:endParaRPr lang="en-US" altLang="ko-KR" sz="6600" b="1" dirty="0">
              <a:solidFill>
                <a:srgbClr val="00B0F0"/>
              </a:solidFill>
              <a:latin typeface="서울남산체 B" panose="02020503020101020101" pitchFamily="18" charset="-127"/>
              <a:ea typeface="서울남산체 B" panose="02020503020101020101" pitchFamily="18" charset="-127"/>
            </a:endParaRPr>
          </a:p>
          <a:p>
            <a:pPr marL="914400" indent="-914400" algn="ctr">
              <a:buAutoNum type="arabicPeriod"/>
            </a:pPr>
            <a:r>
              <a:rPr lang="ko-KR" altLang="en-US" sz="6600" b="1" dirty="0">
                <a:solidFill>
                  <a:srgbClr val="C00000"/>
                </a:solidFill>
                <a:latin typeface="서울남산체 B" panose="02020503020101020101" pitchFamily="18" charset="-127"/>
                <a:ea typeface="서울남산체 B" panose="02020503020101020101" pitchFamily="18" charset="-127"/>
              </a:rPr>
              <a:t>뉴스 기사 분류</a:t>
            </a:r>
            <a:r>
              <a:rPr lang="en-US" altLang="ko-KR" sz="6600" b="1" dirty="0">
                <a:solidFill>
                  <a:srgbClr val="C00000"/>
                </a:solidFill>
                <a:latin typeface="서울남산체 B" panose="02020503020101020101" pitchFamily="18" charset="-127"/>
                <a:ea typeface="서울남산체 B" panose="02020503020101020101" pitchFamily="18" charset="-127"/>
              </a:rPr>
              <a:t>: </a:t>
            </a:r>
            <a:r>
              <a:rPr lang="ko-KR" altLang="en-US" sz="6600" b="1" dirty="0">
                <a:solidFill>
                  <a:srgbClr val="C00000"/>
                </a:solidFill>
                <a:latin typeface="서울남산체 B" panose="02020503020101020101" pitchFamily="18" charset="-127"/>
                <a:ea typeface="서울남산체 B" panose="02020503020101020101" pitchFamily="18" charset="-127"/>
              </a:rPr>
              <a:t>다중 분류</a:t>
            </a:r>
            <a:endParaRPr lang="en-US" altLang="ko-KR" sz="6600" b="1" dirty="0">
              <a:solidFill>
                <a:srgbClr val="C0000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881637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6417654"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뉴스 기사 분류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8" name="직사각형 7"/>
          <p:cNvSpPr/>
          <p:nvPr/>
        </p:nvSpPr>
        <p:spPr>
          <a:xfrm>
            <a:off x="198737" y="6412151"/>
            <a:ext cx="7662034"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rPr>
              <a:t>* </a:t>
            </a:r>
            <a:r>
              <a:rPr lang="en-US" altLang="ko-KR" dirty="0">
                <a:latin typeface="서울남산체 B" panose="02020503020101020101" pitchFamily="18" charset="-127"/>
                <a:ea typeface="서울남산체 B" panose="02020503020101020101" pitchFamily="18" charset="-127"/>
                <a:hlinkClick r:id="rId2"/>
              </a:rPr>
              <a:t>https://github.com/rickiepark/deep-learning-with-python-notebooks</a:t>
            </a:r>
            <a:r>
              <a:rPr lang="en-US" altLang="ko-KR" dirty="0">
                <a:latin typeface="서울남산체 B" panose="02020503020101020101" pitchFamily="18" charset="-127"/>
                <a:ea typeface="서울남산체 B" panose="02020503020101020101" pitchFamily="18" charset="-127"/>
              </a:rPr>
              <a:t> </a:t>
            </a:r>
            <a:endParaRPr lang="ko-KR" altLang="en-US" dirty="0">
              <a:latin typeface="서울남산체 B" panose="02020503020101020101" pitchFamily="18" charset="-127"/>
              <a:ea typeface="서울남산체 B" panose="02020503020101020101" pitchFamily="18" charset="-127"/>
            </a:endParaRPr>
          </a:p>
        </p:txBody>
      </p:sp>
      <p:sp>
        <p:nvSpPr>
          <p:cNvPr id="6" name="직사각형 5"/>
          <p:cNvSpPr/>
          <p:nvPr/>
        </p:nvSpPr>
        <p:spPr>
          <a:xfrm>
            <a:off x="377074" y="6128210"/>
            <a:ext cx="11623248" cy="369332"/>
          </a:xfrm>
          <a:prstGeom prst="rect">
            <a:avLst/>
          </a:prstGeom>
        </p:spPr>
        <p:txBody>
          <a:bodyPr wrap="square">
            <a:spAutoFit/>
          </a:bodyPr>
          <a:lstStyle/>
          <a:p>
            <a:r>
              <a:rPr lang="en-US" altLang="ko-KR" dirty="0">
                <a:hlinkClick r:id="rId3"/>
              </a:rPr>
              <a:t>https://</a:t>
            </a:r>
            <a:r>
              <a:rPr lang="en-US" altLang="ko-KR" dirty="0" smtClean="0">
                <a:hlinkClick r:id="rId3"/>
              </a:rPr>
              <a:t>github.com/jeonggunlee/DeepLearningBasics/blob/master/Lab06_classifying_newswires.ipynb</a:t>
            </a:r>
            <a:r>
              <a:rPr lang="en-US" altLang="ko-KR" dirty="0" smtClean="0"/>
              <a:t> </a:t>
            </a:r>
            <a:endParaRPr lang="ko-KR" altLang="en-US" dirty="0">
              <a:latin typeface="서울남산체 B" panose="02020503020101020101" pitchFamily="18" charset="-127"/>
              <a:ea typeface="서울남산체 B" panose="02020503020101020101" pitchFamily="18" charset="-127"/>
            </a:endParaRPr>
          </a:p>
        </p:txBody>
      </p:sp>
      <p:sp>
        <p:nvSpPr>
          <p:cNvPr id="9" name="직사각형 8"/>
          <p:cNvSpPr/>
          <p:nvPr/>
        </p:nvSpPr>
        <p:spPr>
          <a:xfrm>
            <a:off x="198737" y="1177172"/>
            <a:ext cx="11801585" cy="1384995"/>
          </a:xfrm>
          <a:prstGeom prst="rect">
            <a:avLst/>
          </a:prstGeom>
        </p:spPr>
        <p:txBody>
          <a:bodyPr wrap="square">
            <a:spAutoFit/>
          </a:bodyPr>
          <a:lstStyle/>
          <a:p>
            <a:r>
              <a:rPr lang="en-US" altLang="ko-KR" sz="2800" b="1" dirty="0">
                <a:solidFill>
                  <a:srgbClr val="0070C0"/>
                </a:solidFill>
                <a:latin typeface="서울남산체 B" panose="02020503020101020101" pitchFamily="18" charset="-127"/>
                <a:ea typeface="서울남산체 B" panose="02020503020101020101" pitchFamily="18" charset="-127"/>
              </a:rPr>
              <a:t>&gt; </a:t>
            </a:r>
            <a:r>
              <a:rPr lang="ko-KR" altLang="en-US" sz="2800" b="1" dirty="0">
                <a:solidFill>
                  <a:srgbClr val="0070C0"/>
                </a:solidFill>
                <a:latin typeface="서울남산체 B" panose="02020503020101020101" pitchFamily="18" charset="-127"/>
                <a:ea typeface="서울남산체 B" panose="02020503020101020101" pitchFamily="18" charset="-127"/>
              </a:rPr>
              <a:t>로이터 뉴스를 </a:t>
            </a:r>
            <a:r>
              <a:rPr lang="en-US" altLang="ko-KR" sz="2800" b="1" dirty="0">
                <a:solidFill>
                  <a:srgbClr val="FF0000"/>
                </a:solidFill>
                <a:latin typeface="서울남산체 B" panose="02020503020101020101" pitchFamily="18" charset="-127"/>
                <a:ea typeface="서울남산체 B" panose="02020503020101020101" pitchFamily="18" charset="-127"/>
              </a:rPr>
              <a:t>46</a:t>
            </a:r>
            <a:r>
              <a:rPr lang="ko-KR" altLang="en-US" sz="2800" b="1" dirty="0">
                <a:solidFill>
                  <a:srgbClr val="FF0000"/>
                </a:solidFill>
                <a:latin typeface="서울남산체 B" panose="02020503020101020101" pitchFamily="18" charset="-127"/>
                <a:ea typeface="서울남산체 B" panose="02020503020101020101" pitchFamily="18" charset="-127"/>
              </a:rPr>
              <a:t>개의 상호 배타적인 토픽</a:t>
            </a:r>
            <a:r>
              <a:rPr lang="ko-KR" altLang="en-US" sz="2800" b="1" dirty="0">
                <a:solidFill>
                  <a:srgbClr val="0070C0"/>
                </a:solidFill>
                <a:latin typeface="서울남산체 B" panose="02020503020101020101" pitchFamily="18" charset="-127"/>
                <a:ea typeface="서울남산체 B" panose="02020503020101020101" pitchFamily="18" charset="-127"/>
              </a:rPr>
              <a:t>으로 분류</a:t>
            </a:r>
            <a:endParaRPr lang="en-US" altLang="ko-KR" sz="2800" b="1" dirty="0">
              <a:solidFill>
                <a:srgbClr val="0070C0"/>
              </a:solidFill>
              <a:latin typeface="서울남산체 B" panose="02020503020101020101" pitchFamily="18" charset="-127"/>
              <a:ea typeface="서울남산체 B" panose="02020503020101020101" pitchFamily="18" charset="-127"/>
            </a:endParaRPr>
          </a:p>
          <a:p>
            <a:r>
              <a:rPr lang="en-US" altLang="ko-KR" sz="2800" b="1" i="0" dirty="0">
                <a:solidFill>
                  <a:srgbClr val="0070C0"/>
                </a:solidFill>
                <a:effectLst/>
                <a:latin typeface="서울남산체 B" panose="02020503020101020101" pitchFamily="18" charset="-127"/>
                <a:ea typeface="서울남산체 B" panose="02020503020101020101" pitchFamily="18" charset="-127"/>
              </a:rPr>
              <a:t>&gt; </a:t>
            </a:r>
            <a:r>
              <a:rPr lang="en-US" altLang="ko-KR" sz="2800" b="1" dirty="0">
                <a:solidFill>
                  <a:srgbClr val="0070C0"/>
                </a:solidFill>
                <a:latin typeface="서울남산체 B" panose="02020503020101020101" pitchFamily="18" charset="-127"/>
                <a:ea typeface="서울남산체 B" panose="02020503020101020101" pitchFamily="18" charset="-127"/>
              </a:rPr>
              <a:t>1986</a:t>
            </a:r>
            <a:r>
              <a:rPr lang="ko-KR" altLang="en-US" sz="2800" b="1" dirty="0">
                <a:solidFill>
                  <a:srgbClr val="0070C0"/>
                </a:solidFill>
                <a:latin typeface="서울남산체 B" panose="02020503020101020101" pitchFamily="18" charset="-127"/>
                <a:ea typeface="서울남산체 B" panose="02020503020101020101" pitchFamily="18" charset="-127"/>
              </a:rPr>
              <a:t>년에 로이터에서 공개한 짧은 뉴스 기사와 토픽의 집합인 로이터 데이터셋을 사용</a:t>
            </a:r>
            <a:endParaRPr lang="ko-KR" altLang="en-US" sz="2800" b="1" i="0" dirty="0">
              <a:solidFill>
                <a:srgbClr val="0070C0"/>
              </a:solidFill>
              <a:effectLst/>
              <a:latin typeface="서울남산체 B" panose="02020503020101020101" pitchFamily="18" charset="-127"/>
              <a:ea typeface="서울남산체 B" panose="02020503020101020101" pitchFamily="18" charset="-127"/>
            </a:endParaRPr>
          </a:p>
        </p:txBody>
      </p:sp>
      <p:sp>
        <p:nvSpPr>
          <p:cNvPr id="10" name="직사각형 9"/>
          <p:cNvSpPr/>
          <p:nvPr/>
        </p:nvSpPr>
        <p:spPr>
          <a:xfrm>
            <a:off x="339363" y="4345177"/>
            <a:ext cx="11510127" cy="1569660"/>
          </a:xfrm>
          <a:prstGeom prst="rect">
            <a:avLst/>
          </a:prstGeom>
          <a:ln>
            <a:solidFill>
              <a:schemeClr val="tx1"/>
            </a:solidFill>
          </a:ln>
        </p:spPr>
        <p:txBody>
          <a:bodyPr wrap="square">
            <a:spAutoFit/>
          </a:bodyPr>
          <a:lstStyle/>
          <a:p>
            <a:r>
              <a:rPr lang="en-US" altLang="ko-KR" sz="3200" b="1" dirty="0">
                <a:latin typeface="서울남산체 B" panose="02020503020101020101" pitchFamily="18" charset="-127"/>
                <a:ea typeface="서울남산체 B" panose="02020503020101020101" pitchFamily="18" charset="-127"/>
              </a:rPr>
              <a:t>from</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keras.datasets</a:t>
            </a:r>
            <a:r>
              <a:rPr lang="en-US" altLang="ko-KR" sz="3200" dirty="0">
                <a:latin typeface="서울남산체 B" panose="02020503020101020101" pitchFamily="18" charset="-127"/>
                <a:ea typeface="서울남산체 B" panose="02020503020101020101" pitchFamily="18" charset="-127"/>
              </a:rPr>
              <a:t> </a:t>
            </a:r>
            <a:r>
              <a:rPr lang="en-US" altLang="ko-KR" sz="3200" b="1" dirty="0">
                <a:latin typeface="서울남산체 B" panose="02020503020101020101" pitchFamily="18" charset="-127"/>
                <a:ea typeface="서울남산체 B" panose="02020503020101020101" pitchFamily="18" charset="-127"/>
              </a:rPr>
              <a:t>import</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reuters</a:t>
            </a:r>
            <a:endParaRPr lang="en-US" altLang="ko-KR" sz="3200" dirty="0">
              <a:latin typeface="서울남산체 B" panose="02020503020101020101" pitchFamily="18" charset="-127"/>
              <a:ea typeface="서울남산체 B" panose="02020503020101020101" pitchFamily="18" charset="-127"/>
            </a:endParaRPr>
          </a:p>
          <a:p>
            <a:r>
              <a:rPr lang="en-US" altLang="ko-KR" sz="3200" dirty="0">
                <a:latin typeface="서울남산체 B" panose="02020503020101020101" pitchFamily="18" charset="-127"/>
                <a:ea typeface="서울남산체 B" panose="02020503020101020101" pitchFamily="18" charset="-127"/>
              </a:rPr>
              <a:t>(</a:t>
            </a:r>
            <a:r>
              <a:rPr lang="en-US" altLang="ko-KR" sz="3200" dirty="0" err="1">
                <a:solidFill>
                  <a:srgbClr val="0070C0"/>
                </a:solidFill>
                <a:latin typeface="서울남산체 B" panose="02020503020101020101" pitchFamily="18" charset="-127"/>
                <a:ea typeface="서울남산체 B" panose="02020503020101020101" pitchFamily="18" charset="-127"/>
              </a:rPr>
              <a:t>train_data</a:t>
            </a:r>
            <a:r>
              <a:rPr lang="en-US" altLang="ko-KR" sz="3200" dirty="0">
                <a:solidFill>
                  <a:srgbClr val="0070C0"/>
                </a:solidFill>
                <a:latin typeface="서울남산체 B" panose="02020503020101020101" pitchFamily="18" charset="-127"/>
                <a:ea typeface="서울남산체 B" panose="02020503020101020101" pitchFamily="18" charset="-127"/>
              </a:rPr>
              <a:t>, </a:t>
            </a:r>
            <a:r>
              <a:rPr lang="en-US" altLang="ko-KR" sz="3200" dirty="0" err="1">
                <a:solidFill>
                  <a:srgbClr val="0070C0"/>
                </a:solidFill>
                <a:latin typeface="서울남산체 B" panose="02020503020101020101" pitchFamily="18" charset="-127"/>
                <a:ea typeface="서울남산체 B" panose="02020503020101020101" pitchFamily="18" charset="-127"/>
              </a:rPr>
              <a:t>train_labels</a:t>
            </a:r>
            <a:r>
              <a:rPr lang="en-US" altLang="ko-KR" sz="3200" dirty="0">
                <a:latin typeface="서울남산체 B" panose="02020503020101020101" pitchFamily="18" charset="-127"/>
                <a:ea typeface="서울남산체 B" panose="02020503020101020101" pitchFamily="18" charset="-127"/>
              </a:rPr>
              <a:t>), (</a:t>
            </a:r>
            <a:r>
              <a:rPr lang="en-US" altLang="ko-KR" sz="3200" dirty="0" err="1">
                <a:solidFill>
                  <a:srgbClr val="FF0000"/>
                </a:solidFill>
                <a:latin typeface="서울남산체 B" panose="02020503020101020101" pitchFamily="18" charset="-127"/>
                <a:ea typeface="서울남산체 B" panose="02020503020101020101" pitchFamily="18" charset="-127"/>
              </a:rPr>
              <a:t>test_data</a:t>
            </a:r>
            <a:r>
              <a:rPr lang="en-US" altLang="ko-KR" sz="3200" dirty="0">
                <a:solidFill>
                  <a:srgbClr val="FF0000"/>
                </a:solidFill>
                <a:latin typeface="서울남산체 B" panose="02020503020101020101" pitchFamily="18" charset="-127"/>
                <a:ea typeface="서울남산체 B" panose="02020503020101020101" pitchFamily="18" charset="-127"/>
              </a:rPr>
              <a:t>, </a:t>
            </a:r>
            <a:r>
              <a:rPr lang="en-US" altLang="ko-KR" sz="3200" dirty="0" err="1">
                <a:solidFill>
                  <a:srgbClr val="FF0000"/>
                </a:solidFill>
                <a:latin typeface="서울남산체 B" panose="02020503020101020101" pitchFamily="18" charset="-127"/>
                <a:ea typeface="서울남산체 B" panose="02020503020101020101" pitchFamily="18" charset="-127"/>
              </a:rPr>
              <a:t>test_labels</a:t>
            </a:r>
            <a:r>
              <a:rPr lang="en-US" altLang="ko-KR" sz="3200" dirty="0">
                <a:latin typeface="서울남산체 B" panose="02020503020101020101" pitchFamily="18" charset="-127"/>
                <a:ea typeface="서울남산체 B" panose="02020503020101020101" pitchFamily="18" charset="-127"/>
              </a:rPr>
              <a:t>) =</a:t>
            </a:r>
          </a:p>
          <a:p>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imdb.load_data</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num_words</a:t>
            </a:r>
            <a:r>
              <a:rPr lang="en-US" altLang="ko-KR" sz="3200" dirty="0">
                <a:latin typeface="서울남산체 B" panose="02020503020101020101" pitchFamily="18" charset="-127"/>
                <a:ea typeface="서울남산체 B" panose="02020503020101020101" pitchFamily="18" charset="-127"/>
              </a:rPr>
              <a:t>=</a:t>
            </a:r>
            <a:r>
              <a:rPr lang="en-US" altLang="ko-KR" sz="3200" dirty="0">
                <a:solidFill>
                  <a:srgbClr val="00B050"/>
                </a:solidFill>
                <a:latin typeface="서울남산체 B" panose="02020503020101020101" pitchFamily="18" charset="-127"/>
                <a:ea typeface="서울남산체 B" panose="02020503020101020101" pitchFamily="18" charset="-127"/>
              </a:rPr>
              <a:t>10000</a:t>
            </a:r>
            <a:r>
              <a:rPr lang="en-US" altLang="ko-KR" sz="3200" dirty="0">
                <a:latin typeface="서울남산체 B" panose="02020503020101020101" pitchFamily="18" charset="-127"/>
                <a:ea typeface="서울남산체 B" panose="02020503020101020101" pitchFamily="18" charset="-127"/>
              </a:rPr>
              <a:t>)</a:t>
            </a:r>
          </a:p>
        </p:txBody>
      </p:sp>
      <p:pic>
        <p:nvPicPr>
          <p:cNvPr id="2050" name="Picture 2" descr="news classification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292" y="2295678"/>
            <a:ext cx="4291297" cy="2206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s classificationì ëí ì´ë¯¸ì§ ê²ìê²°ê³¼"/>
          <p:cNvPicPr>
            <a:picLocks noChangeAspect="1" noChangeArrowheads="1"/>
          </p:cNvPicPr>
          <p:nvPr/>
        </p:nvPicPr>
        <p:blipFill>
          <a:blip r:embed="rId5" cstate="print">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4185480" y="2278110"/>
            <a:ext cx="2235230" cy="147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64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727311" y="1286662"/>
            <a:ext cx="8252915" cy="4699577"/>
          </a:xfrm>
          <a:prstGeom prst="rect">
            <a:avLst/>
          </a:prstGeom>
        </p:spPr>
      </p:pic>
      <p:sp>
        <p:nvSpPr>
          <p:cNvPr id="4" name="직사각형 3"/>
          <p:cNvSpPr/>
          <p:nvPr/>
        </p:nvSpPr>
        <p:spPr>
          <a:xfrm>
            <a:off x="199923" y="309406"/>
            <a:ext cx="6417654"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뉴스 기사 분류</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8" name="직사각형 7"/>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3"/>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6" name="직사각형 5"/>
          <p:cNvSpPr/>
          <p:nvPr/>
        </p:nvSpPr>
        <p:spPr>
          <a:xfrm>
            <a:off x="377074" y="6128210"/>
            <a:ext cx="11623248" cy="369332"/>
          </a:xfrm>
          <a:prstGeom prst="rect">
            <a:avLst/>
          </a:prstGeom>
        </p:spPr>
        <p:txBody>
          <a:bodyPr wrap="square">
            <a:spAutoFit/>
          </a:bodyPr>
          <a:lstStyle/>
          <a:p>
            <a:r>
              <a:rPr lang="en-US" altLang="ko-KR" dirty="0">
                <a:latin typeface="08서울남산체 EB" panose="02020603020101020101" pitchFamily="18" charset="-127"/>
                <a:ea typeface="08서울남산체 EB" panose="02020603020101020101" pitchFamily="18" charset="-127"/>
                <a:hlinkClick r:id="rId4"/>
              </a:rPr>
              <a:t>https://github.com/jeonggunlee/OpenSourceKeras/blob/master/05_classifying_newswires.ipynb</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2" name="Rectangle 1"/>
          <p:cNvSpPr>
            <a:spLocks noChangeArrowheads="1"/>
          </p:cNvSpPr>
          <p:nvPr/>
        </p:nvSpPr>
        <p:spPr bwMode="auto">
          <a:xfrm>
            <a:off x="6847382" y="2606727"/>
            <a:ext cx="5077526" cy="221599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"reuters": </a:t>
            </a:r>
            <a:endPar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endParaRPr>
          </a:p>
          <a:p>
            <a:pPr marL="0" marR="0" lvl="0" indent="0"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['cocoa',</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'grain',</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'veg-oil',</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'earn',</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'acq',</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'wheat',</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'copper',</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'housing',</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'money-supply', 'coffee',</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'sugar',</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'trade',</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'reserves',</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'ship',</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'cotton',</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'carcass',</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'crude',</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'nat-gas',</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'cpi',</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'money-fx',</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'interest',</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'gnp',</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'meal-feed',</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'alum',</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'oilseed',</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'gold',</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'tin', 'strategic-metal',</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'livestock',</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'retail',</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'ipi',</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'iron-steel',</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'rubber',</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'heat',</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'jobs', 'lei',</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'bop',</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'zinc',</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'orange',</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'pet-chem',</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'dlr',</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'gas',</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'silver',</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'wpi',</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'hog',</a:t>
            </a:r>
            <a:r>
              <a:rPr kumimoji="0" lang="en-US"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 </a:t>
            </a:r>
            <a:r>
              <a:rPr kumimoji="0" lang="ko-KR" altLang="ko-KR" sz="1600" b="0" i="0" u="none" strike="noStrike" cap="none" normalizeH="0" baseline="0" dirty="0">
                <a:ln>
                  <a:noFill/>
                </a:ln>
                <a:solidFill>
                  <a:srgbClr val="24292E"/>
                </a:solidFill>
                <a:effectLst/>
                <a:latin typeface="08서울남산체 EB" panose="02020603020101020101" pitchFamily="18" charset="-127"/>
                <a:ea typeface="08서울남산체 EB" panose="02020603020101020101" pitchFamily="18" charset="-127"/>
              </a:rPr>
              <a:t>'lead'],</a:t>
            </a:r>
            <a:r>
              <a:rPr kumimoji="0" lang="ko-KR" altLang="ko-KR" sz="1600" b="0" i="0" u="none" strike="noStrike" cap="none" normalizeH="0" baseline="0" dirty="0">
                <a:ln>
                  <a:noFill/>
                </a:ln>
                <a:solidFill>
                  <a:schemeClr val="tx1"/>
                </a:solidFill>
                <a:effectLst/>
                <a:latin typeface="08서울남산체 EB" panose="02020603020101020101" pitchFamily="18" charset="-127"/>
                <a:ea typeface="08서울남산체 EB" panose="02020603020101020101" pitchFamily="18" charset="-127"/>
              </a:rPr>
              <a:t> </a:t>
            </a:r>
            <a:endParaRPr kumimoji="0" lang="ko-KR" altLang="ko-KR" sz="4400" b="0" i="0" u="none" strike="noStrike" cap="none" normalizeH="0" baseline="0" dirty="0">
              <a:ln>
                <a:noFill/>
              </a:ln>
              <a:solidFill>
                <a:schemeClr val="tx1"/>
              </a:solidFill>
              <a:effectLst/>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1054992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40870" y="3836044"/>
            <a:ext cx="2212090" cy="221209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563986" y="1273197"/>
            <a:ext cx="9104032" cy="2308324"/>
          </a:xfrm>
          <a:prstGeom prst="rect">
            <a:avLst/>
          </a:prstGeom>
        </p:spPr>
        <p:txBody>
          <a:bodyPr wrap="none">
            <a:spAutoFit/>
          </a:bodyPr>
          <a:lstStyle/>
          <a:p>
            <a:pPr algn="ctr"/>
            <a:r>
              <a:rPr lang="en-US" altLang="ko-KR" sz="72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72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7200" b="1" dirty="0">
                <a:solidFill>
                  <a:schemeClr val="accent1">
                    <a:lumMod val="50000"/>
                  </a:schemeClr>
                </a:solidFill>
                <a:latin typeface="서울남산체 B" panose="02020503020101020101" pitchFamily="18" charset="-127"/>
                <a:ea typeface="서울남산체 B" panose="02020503020101020101" pitchFamily="18" charset="-127"/>
              </a:rPr>
              <a:t>예제 실습</a:t>
            </a:r>
            <a:endParaRPr lang="en-US" altLang="ko-KR" sz="7200" b="1" dirty="0">
              <a:solidFill>
                <a:srgbClr val="C00000"/>
              </a:solidFill>
              <a:latin typeface="서울남산체 B" panose="02020503020101020101" pitchFamily="18" charset="-127"/>
              <a:ea typeface="서울남산체 B" panose="02020503020101020101" pitchFamily="18" charset="-127"/>
            </a:endParaRPr>
          </a:p>
          <a:p>
            <a:pPr algn="ctr"/>
            <a:r>
              <a:rPr lang="en-US" altLang="ko-KR" sz="7200" b="1" dirty="0">
                <a:solidFill>
                  <a:srgbClr val="C00000"/>
                </a:solidFill>
                <a:latin typeface="서울남산체 B" panose="02020503020101020101" pitchFamily="18" charset="-127"/>
                <a:ea typeface="서울남산체 B" panose="02020503020101020101" pitchFamily="18" charset="-127"/>
              </a:rPr>
              <a:t>3. </a:t>
            </a:r>
            <a:r>
              <a:rPr lang="ko-KR" altLang="en-US" sz="7200" b="1" dirty="0">
                <a:solidFill>
                  <a:srgbClr val="C00000"/>
                </a:solidFill>
                <a:latin typeface="서울남산체 B" panose="02020503020101020101" pitchFamily="18" charset="-127"/>
                <a:ea typeface="서울남산체 B" panose="02020503020101020101" pitchFamily="18" charset="-127"/>
              </a:rPr>
              <a:t>이미지 인식</a:t>
            </a:r>
            <a:endPar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10242" name="Picture 2" descr="object detecti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1" y="3836044"/>
            <a:ext cx="7329307" cy="256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4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8" name="직사각형 7"/>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2"/>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6" name="직사각형 5"/>
          <p:cNvSpPr/>
          <p:nvPr/>
        </p:nvSpPr>
        <p:spPr>
          <a:xfrm>
            <a:off x="377074" y="6128210"/>
            <a:ext cx="11623248" cy="369332"/>
          </a:xfrm>
          <a:prstGeom prst="rect">
            <a:avLst/>
          </a:prstGeom>
        </p:spPr>
        <p:txBody>
          <a:bodyPr wrap="square">
            <a:spAutoFit/>
          </a:bodyPr>
          <a:lstStyle/>
          <a:p>
            <a:r>
              <a:rPr lang="en-US" altLang="ko-KR" dirty="0">
                <a:hlinkClick r:id="rId3"/>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sp>
        <p:nvSpPr>
          <p:cNvPr id="7" name="직사각형 6"/>
          <p:cNvSpPr/>
          <p:nvPr/>
        </p:nvSpPr>
        <p:spPr>
          <a:xfrm>
            <a:off x="6682885" y="1215372"/>
            <a:ext cx="5509115" cy="523220"/>
          </a:xfrm>
          <a:prstGeom prst="rect">
            <a:avLst/>
          </a:prstGeom>
        </p:spPr>
        <p:txBody>
          <a:bodyPr wrap="square">
            <a:spAutoFit/>
          </a:bodyPr>
          <a:lstStyle/>
          <a:p>
            <a:pPr lvl="0" algn="ctr"/>
            <a:r>
              <a:rPr lang="en-US" altLang="ko-KR" sz="2800" b="1" dirty="0">
                <a:solidFill>
                  <a:srgbClr val="0070C0"/>
                </a:solidFill>
                <a:latin typeface="08서울남산체 EB" panose="02020603020101020101" pitchFamily="18" charset="-127"/>
                <a:ea typeface="08서울남산체 EB" panose="02020603020101020101" pitchFamily="18" charset="-127"/>
              </a:rPr>
              <a:t>&gt; Convolution Filter/Layer</a:t>
            </a:r>
          </a:p>
        </p:txBody>
      </p:sp>
      <p:pic>
        <p:nvPicPr>
          <p:cNvPr id="3" name="그림 2"/>
          <p:cNvPicPr>
            <a:picLocks noChangeAspect="1"/>
          </p:cNvPicPr>
          <p:nvPr/>
        </p:nvPicPr>
        <p:blipFill>
          <a:blip r:embed="rId4"/>
          <a:stretch>
            <a:fillRect/>
          </a:stretch>
        </p:blipFill>
        <p:spPr>
          <a:xfrm>
            <a:off x="689465" y="1631775"/>
            <a:ext cx="7867650" cy="3733800"/>
          </a:xfrm>
          <a:prstGeom prst="rect">
            <a:avLst/>
          </a:prstGeom>
        </p:spPr>
      </p:pic>
      <p:pic>
        <p:nvPicPr>
          <p:cNvPr id="1026" name="Picture 2" descr="ê´ë ¨ ì´ë¯¸ì§"/>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81410" y="1631775"/>
            <a:ext cx="3762375"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233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83" y="1690563"/>
            <a:ext cx="10636718" cy="3626154"/>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3"/>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9" name="직사각형 8"/>
          <p:cNvSpPr/>
          <p:nvPr/>
        </p:nvSpPr>
        <p:spPr>
          <a:xfrm>
            <a:off x="377074" y="6128210"/>
            <a:ext cx="11623248" cy="369332"/>
          </a:xfrm>
          <a:prstGeom prst="rect">
            <a:avLst/>
          </a:prstGeom>
        </p:spPr>
        <p:txBody>
          <a:bodyPr wrap="square">
            <a:spAutoFit/>
          </a:bodyPr>
          <a:lstStyle/>
          <a:p>
            <a:r>
              <a:rPr lang="en-US" altLang="ko-KR" dirty="0">
                <a:hlinkClick r:id="rId4"/>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471074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83" y="1690563"/>
            <a:ext cx="10636718" cy="3626154"/>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3"/>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9" name="직사각형 8"/>
          <p:cNvSpPr/>
          <p:nvPr/>
        </p:nvSpPr>
        <p:spPr>
          <a:xfrm>
            <a:off x="377074" y="6128210"/>
            <a:ext cx="11623248" cy="369332"/>
          </a:xfrm>
          <a:prstGeom prst="rect">
            <a:avLst/>
          </a:prstGeom>
        </p:spPr>
        <p:txBody>
          <a:bodyPr wrap="square">
            <a:spAutoFit/>
          </a:bodyPr>
          <a:lstStyle/>
          <a:p>
            <a:r>
              <a:rPr lang="en-US" altLang="ko-KR" dirty="0">
                <a:hlinkClick r:id="rId4"/>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pic>
        <p:nvPicPr>
          <p:cNvPr id="2" name="그림 1"/>
          <p:cNvPicPr>
            <a:picLocks noChangeAspect="1"/>
          </p:cNvPicPr>
          <p:nvPr/>
        </p:nvPicPr>
        <p:blipFill>
          <a:blip r:embed="rId5"/>
          <a:stretch>
            <a:fillRect/>
          </a:stretch>
        </p:blipFill>
        <p:spPr>
          <a:xfrm>
            <a:off x="727812" y="1301233"/>
            <a:ext cx="10422409" cy="4722654"/>
          </a:xfrm>
          <a:prstGeom prst="rect">
            <a:avLst/>
          </a:prstGeom>
        </p:spPr>
      </p:pic>
    </p:spTree>
    <p:extLst>
      <p:ext uri="{BB962C8B-B14F-4D97-AF65-F5344CB8AC3E}">
        <p14:creationId xmlns:p14="http://schemas.microsoft.com/office/powerpoint/2010/main" val="4238922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5122" name="Picture 2" descr="convolution filterì ëí ì´ë¯¸ì§ ê²ìê²°ê³¼"/>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7074" y="1389401"/>
            <a:ext cx="6122677" cy="44697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057" y="2920276"/>
            <a:ext cx="4762500" cy="183832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5"/>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10" name="직사각형 9"/>
          <p:cNvSpPr/>
          <p:nvPr/>
        </p:nvSpPr>
        <p:spPr>
          <a:xfrm>
            <a:off x="377074" y="6128210"/>
            <a:ext cx="11623248" cy="369332"/>
          </a:xfrm>
          <a:prstGeom prst="rect">
            <a:avLst/>
          </a:prstGeom>
        </p:spPr>
        <p:txBody>
          <a:bodyPr wrap="square">
            <a:spAutoFit/>
          </a:bodyPr>
          <a:lstStyle/>
          <a:p>
            <a:r>
              <a:rPr lang="en-US" altLang="ko-KR" dirty="0">
                <a:hlinkClick r:id="rId6"/>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2216216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7170" name="Picture 2" descr="ê´ë ¨ ì´ë¯¸ì§"/>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198" y="1843249"/>
            <a:ext cx="10260601" cy="4196793"/>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4"/>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10" name="직사각형 9"/>
          <p:cNvSpPr/>
          <p:nvPr/>
        </p:nvSpPr>
        <p:spPr>
          <a:xfrm>
            <a:off x="377074" y="6128210"/>
            <a:ext cx="11623248" cy="369332"/>
          </a:xfrm>
          <a:prstGeom prst="rect">
            <a:avLst/>
          </a:prstGeom>
        </p:spPr>
        <p:txBody>
          <a:bodyPr wrap="square">
            <a:spAutoFit/>
          </a:bodyPr>
          <a:lstStyle/>
          <a:p>
            <a:r>
              <a:rPr lang="en-US" altLang="ko-KR" dirty="0">
                <a:hlinkClick r:id="rId5"/>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57795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99923" y="309406"/>
            <a:ext cx="4702441"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케라스</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실습</a:t>
            </a:r>
            <a:endParaRPr lang="en-US" altLang="ko-KR" sz="54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3" name="그림 2"/>
          <p:cNvPicPr>
            <a:picLocks noChangeAspect="1"/>
          </p:cNvPicPr>
          <p:nvPr/>
        </p:nvPicPr>
        <p:blipFill>
          <a:blip r:embed="rId2"/>
          <a:stretch>
            <a:fillRect/>
          </a:stretch>
        </p:blipFill>
        <p:spPr>
          <a:xfrm>
            <a:off x="2171700" y="2205667"/>
            <a:ext cx="7848600" cy="2105025"/>
          </a:xfrm>
          <a:prstGeom prst="rect">
            <a:avLst/>
          </a:prstGeom>
        </p:spPr>
      </p:pic>
      <p:sp>
        <p:nvSpPr>
          <p:cNvPr id="5" name="직사각형 4"/>
          <p:cNvSpPr/>
          <p:nvPr/>
        </p:nvSpPr>
        <p:spPr>
          <a:xfrm>
            <a:off x="1272790" y="5113327"/>
            <a:ext cx="9868664" cy="830997"/>
          </a:xfrm>
          <a:prstGeom prst="rect">
            <a:avLst/>
          </a:prstGeom>
        </p:spPr>
        <p:txBody>
          <a:bodyPr wrap="none">
            <a:spAutoFit/>
          </a:bodyPr>
          <a:lstStyle/>
          <a:p>
            <a:pPr algn="ctr"/>
            <a:r>
              <a:rPr lang="en-US" altLang="ko-KR" sz="4800" b="1" dirty="0">
                <a:latin typeface="서울남산체 B" panose="02020503020101020101" pitchFamily="18" charset="-127"/>
                <a:ea typeface="서울남산체 B" panose="02020503020101020101" pitchFamily="18" charset="-127"/>
                <a:hlinkClick r:id="rId3"/>
              </a:rPr>
              <a:t>https://colab.research.google.com</a:t>
            </a:r>
            <a:endParaRPr lang="ko-KR" altLang="en-US" sz="4800" b="1"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727299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2252181" y="4268363"/>
            <a:ext cx="4251489" cy="39645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253006" y="3430473"/>
            <a:ext cx="4251489" cy="39645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2253006" y="2120502"/>
            <a:ext cx="4251489" cy="396454"/>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latin typeface="Trebuchet MS" panose="020B0603020202020204" pitchFamily="34" charset="0"/>
                <a:ea typeface="한컴 윤고딕 230" panose="02020603020101020101" pitchFamily="18" charset="-127"/>
              </a:rPr>
              <a:t>model = </a:t>
            </a:r>
            <a:r>
              <a:rPr lang="en-US" altLang="ko-KR" sz="2800" dirty="0" err="1">
                <a:latin typeface="Trebuchet MS" panose="020B0603020202020204" pitchFamily="34" charset="0"/>
                <a:ea typeface="한컴 윤고딕 230" panose="02020603020101020101" pitchFamily="18" charset="-127"/>
              </a:rPr>
              <a:t>models.Sequential</a:t>
            </a:r>
            <a:r>
              <a:rPr lang="en-US" altLang="ko-KR" sz="2800" dirty="0">
                <a:latin typeface="Trebuchet MS" panose="020B0603020202020204" pitchFamily="34" charset="0"/>
                <a:ea typeface="한컴 윤고딕 230" panose="02020603020101020101" pitchFamily="18" charset="-127"/>
              </a:rPr>
              <a:t>()</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Conv2D</a:t>
            </a:r>
            <a:r>
              <a:rPr lang="en-US" altLang="ko-KR" sz="2800" dirty="0">
                <a:latin typeface="Trebuchet MS" panose="020B0603020202020204" pitchFamily="34" charset="0"/>
                <a:ea typeface="한컴 윤고딕 230" panose="02020603020101020101" pitchFamily="18" charset="-127"/>
              </a:rPr>
              <a:t>(</a:t>
            </a:r>
            <a:r>
              <a:rPr lang="en-US" altLang="ko-KR" sz="2800" b="1" dirty="0">
                <a:solidFill>
                  <a:srgbClr val="3366FF"/>
                </a:solidFill>
                <a:latin typeface="Trebuchet MS" panose="020B0603020202020204" pitchFamily="34" charset="0"/>
                <a:ea typeface="한컴 윤고딕 230" panose="02020603020101020101" pitchFamily="18" charset="-127"/>
              </a:rPr>
              <a:t>32</a:t>
            </a:r>
            <a:r>
              <a:rPr lang="en-US" altLang="ko-KR" sz="2800" dirty="0">
                <a:latin typeface="Trebuchet MS" panose="020B0603020202020204" pitchFamily="34" charset="0"/>
                <a:ea typeface="한컴 윤고딕 230" panose="02020603020101020101" pitchFamily="18" charset="-127"/>
              </a:rPr>
              <a:t>, (</a:t>
            </a:r>
            <a:r>
              <a:rPr lang="en-US" altLang="ko-KR" sz="2800" b="1" dirty="0">
                <a:solidFill>
                  <a:srgbClr val="C00000"/>
                </a:solidFill>
                <a:latin typeface="Trebuchet MS" panose="020B0603020202020204" pitchFamily="34" charset="0"/>
                <a:ea typeface="한컴 윤고딕 230" panose="02020603020101020101" pitchFamily="18" charset="-127"/>
              </a:rPr>
              <a:t>3, 3</a:t>
            </a:r>
            <a:r>
              <a:rPr lang="en-US" altLang="ko-KR" sz="2800" dirty="0">
                <a:latin typeface="Trebuchet MS" panose="020B0603020202020204" pitchFamily="34" charset="0"/>
                <a:ea typeface="한컴 윤고딕 230" panose="02020603020101020101" pitchFamily="18" charset="-127"/>
              </a:rPr>
              <a:t>), </a:t>
            </a:r>
          </a:p>
          <a:p>
            <a:r>
              <a:rPr lang="en-US" altLang="ko-KR" sz="2800" dirty="0">
                <a:latin typeface="Trebuchet MS" panose="020B0603020202020204" pitchFamily="34" charset="0"/>
                <a:ea typeface="한컴 윤고딕 230" panose="02020603020101020101" pitchFamily="18" charset="-127"/>
              </a:rPr>
              <a:t>                 activation='</a:t>
            </a:r>
            <a:r>
              <a:rPr lang="en-US" altLang="ko-KR" sz="2800" dirty="0" err="1">
                <a:latin typeface="Trebuchet MS" panose="020B0603020202020204" pitchFamily="34" charset="0"/>
                <a:ea typeface="한컴 윤고딕 230" panose="02020603020101020101" pitchFamily="18" charset="-127"/>
              </a:rPr>
              <a:t>relu</a:t>
            </a:r>
            <a:r>
              <a:rPr lang="en-US" altLang="ko-KR" sz="2800" dirty="0">
                <a:latin typeface="Trebuchet MS" panose="020B0603020202020204" pitchFamily="34" charset="0"/>
                <a:ea typeface="한컴 윤고딕 230" panose="02020603020101020101" pitchFamily="18" charset="-127"/>
              </a:rPr>
              <a:t>', </a:t>
            </a:r>
            <a:r>
              <a:rPr lang="en-US" altLang="ko-KR" sz="2800" dirty="0" err="1">
                <a:latin typeface="Trebuchet MS" panose="020B0603020202020204" pitchFamily="34" charset="0"/>
                <a:ea typeface="한컴 윤고딕 230" panose="02020603020101020101" pitchFamily="18" charset="-127"/>
              </a:rPr>
              <a:t>input_shape</a:t>
            </a:r>
            <a:r>
              <a:rPr lang="en-US" altLang="ko-KR" sz="2800" dirty="0">
                <a:latin typeface="Trebuchet MS" panose="020B0603020202020204" pitchFamily="34" charset="0"/>
                <a:ea typeface="한컴 윤고딕 230" panose="02020603020101020101" pitchFamily="18" charset="-127"/>
              </a:rPr>
              <a:t>=(28, 28, 1)))</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MaxPooling2D</a:t>
            </a:r>
            <a:r>
              <a:rPr lang="en-US" altLang="ko-KR" sz="2800" dirty="0">
                <a:latin typeface="Trebuchet MS" panose="020B0603020202020204" pitchFamily="34" charset="0"/>
                <a:ea typeface="한컴 윤고딕 230" panose="02020603020101020101" pitchFamily="18" charset="-127"/>
              </a:rPr>
              <a:t>((2, 2)))</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Conv2D</a:t>
            </a:r>
            <a:r>
              <a:rPr lang="en-US" altLang="ko-KR" sz="2800" dirty="0">
                <a:latin typeface="Trebuchet MS" panose="020B0603020202020204" pitchFamily="34" charset="0"/>
                <a:ea typeface="한컴 윤고딕 230" panose="02020603020101020101" pitchFamily="18" charset="-127"/>
              </a:rPr>
              <a:t>(</a:t>
            </a:r>
            <a:r>
              <a:rPr lang="en-US" altLang="ko-KR" sz="2800" b="1" dirty="0">
                <a:solidFill>
                  <a:srgbClr val="3366FF"/>
                </a:solidFill>
                <a:latin typeface="Trebuchet MS" panose="020B0603020202020204" pitchFamily="34" charset="0"/>
                <a:ea typeface="한컴 윤고딕 230" panose="02020603020101020101" pitchFamily="18" charset="-127"/>
              </a:rPr>
              <a:t>64</a:t>
            </a:r>
            <a:r>
              <a:rPr lang="en-US" altLang="ko-KR" sz="2800" dirty="0">
                <a:latin typeface="Trebuchet MS" panose="020B0603020202020204" pitchFamily="34" charset="0"/>
                <a:ea typeface="한컴 윤고딕 230" panose="02020603020101020101" pitchFamily="18" charset="-127"/>
              </a:rPr>
              <a:t>, (</a:t>
            </a:r>
            <a:r>
              <a:rPr lang="en-US" altLang="ko-KR" sz="2800" b="1" dirty="0">
                <a:solidFill>
                  <a:srgbClr val="C00000"/>
                </a:solidFill>
                <a:latin typeface="Trebuchet MS" panose="020B0603020202020204" pitchFamily="34" charset="0"/>
                <a:ea typeface="한컴 윤고딕 230" panose="02020603020101020101" pitchFamily="18" charset="-127"/>
              </a:rPr>
              <a:t>3, 3</a:t>
            </a:r>
            <a:r>
              <a:rPr lang="en-US" altLang="ko-KR" sz="2800" dirty="0">
                <a:latin typeface="Trebuchet MS" panose="020B0603020202020204" pitchFamily="34" charset="0"/>
                <a:ea typeface="한컴 윤고딕 230" panose="02020603020101020101" pitchFamily="18" charset="-127"/>
              </a:rPr>
              <a:t>), activation='</a:t>
            </a:r>
            <a:r>
              <a:rPr lang="en-US" altLang="ko-KR" sz="2800" dirty="0" err="1">
                <a:latin typeface="Trebuchet MS" panose="020B0603020202020204" pitchFamily="34" charset="0"/>
                <a:ea typeface="한컴 윤고딕 230" panose="02020603020101020101" pitchFamily="18" charset="-127"/>
              </a:rPr>
              <a:t>relu</a:t>
            </a:r>
            <a:r>
              <a:rPr lang="en-US" altLang="ko-KR" sz="2800" dirty="0">
                <a:latin typeface="Trebuchet MS" panose="020B0603020202020204" pitchFamily="34" charset="0"/>
                <a:ea typeface="한컴 윤고딕 230" panose="02020603020101020101" pitchFamily="18" charset="-127"/>
              </a:rPr>
              <a:t>'))</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MaxPooling2D</a:t>
            </a:r>
            <a:r>
              <a:rPr lang="en-US" altLang="ko-KR" sz="2800" dirty="0">
                <a:latin typeface="Trebuchet MS" panose="020B0603020202020204" pitchFamily="34" charset="0"/>
                <a:ea typeface="한컴 윤고딕 230" panose="02020603020101020101" pitchFamily="18" charset="-127"/>
              </a:rPr>
              <a:t>((2, 2)))</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Conv2D</a:t>
            </a:r>
            <a:r>
              <a:rPr lang="en-US" altLang="ko-KR" sz="2800" dirty="0">
                <a:latin typeface="Trebuchet MS" panose="020B0603020202020204" pitchFamily="34" charset="0"/>
                <a:ea typeface="한컴 윤고딕 230" panose="02020603020101020101" pitchFamily="18" charset="-127"/>
              </a:rPr>
              <a:t>(</a:t>
            </a:r>
            <a:r>
              <a:rPr lang="en-US" altLang="ko-KR" sz="2800" b="1" dirty="0">
                <a:solidFill>
                  <a:srgbClr val="3366FF"/>
                </a:solidFill>
                <a:latin typeface="Trebuchet MS" panose="020B0603020202020204" pitchFamily="34" charset="0"/>
                <a:ea typeface="한컴 윤고딕 230" panose="02020603020101020101" pitchFamily="18" charset="-127"/>
              </a:rPr>
              <a:t>64</a:t>
            </a:r>
            <a:r>
              <a:rPr lang="en-US" altLang="ko-KR" sz="2800" dirty="0">
                <a:latin typeface="Trebuchet MS" panose="020B0603020202020204" pitchFamily="34" charset="0"/>
                <a:ea typeface="한컴 윤고딕 230" panose="02020603020101020101" pitchFamily="18" charset="-127"/>
              </a:rPr>
              <a:t>, (</a:t>
            </a:r>
            <a:r>
              <a:rPr lang="en-US" altLang="ko-KR" sz="2800" b="1" dirty="0">
                <a:solidFill>
                  <a:srgbClr val="C00000"/>
                </a:solidFill>
                <a:latin typeface="Trebuchet MS" panose="020B0603020202020204" pitchFamily="34" charset="0"/>
                <a:ea typeface="한컴 윤고딕 230" panose="02020603020101020101" pitchFamily="18" charset="-127"/>
              </a:rPr>
              <a:t>3, 3</a:t>
            </a:r>
            <a:r>
              <a:rPr lang="en-US" altLang="ko-KR" sz="2800" dirty="0">
                <a:latin typeface="Trebuchet MS" panose="020B0603020202020204" pitchFamily="34" charset="0"/>
                <a:ea typeface="한컴 윤고딕 230" panose="02020603020101020101" pitchFamily="18" charset="-127"/>
              </a:rPr>
              <a:t>), activation='</a:t>
            </a:r>
            <a:r>
              <a:rPr lang="en-US" altLang="ko-KR" sz="2800" dirty="0" err="1">
                <a:latin typeface="Trebuchet MS" panose="020B0603020202020204" pitchFamily="34" charset="0"/>
                <a:ea typeface="한컴 윤고딕 230" panose="02020603020101020101" pitchFamily="18" charset="-127"/>
              </a:rPr>
              <a:t>relu</a:t>
            </a:r>
            <a:r>
              <a:rPr lang="en-US" altLang="ko-KR" sz="2800" dirty="0">
                <a:latin typeface="Trebuchet MS" panose="020B0603020202020204" pitchFamily="34" charset="0"/>
                <a:ea typeface="한컴 윤고딕 230" panose="02020603020101020101" pitchFamily="18" charset="-127"/>
              </a:rPr>
              <a:t>'))</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a:t>
            </a:r>
            <a:r>
              <a:rPr lang="en-US" altLang="ko-KR" sz="2800" dirty="0" err="1">
                <a:latin typeface="Trebuchet MS" panose="020B0603020202020204" pitchFamily="34" charset="0"/>
                <a:ea typeface="한컴 윤고딕 230" panose="02020603020101020101" pitchFamily="18" charset="-127"/>
              </a:rPr>
              <a:t>layers.</a:t>
            </a:r>
            <a:r>
              <a:rPr lang="en-US" altLang="ko-KR" sz="2800" b="1" dirty="0" err="1">
                <a:solidFill>
                  <a:srgbClr val="FF0000"/>
                </a:solidFill>
                <a:latin typeface="Trebuchet MS" panose="020B0603020202020204" pitchFamily="34" charset="0"/>
                <a:ea typeface="한컴 윤고딕 230" panose="02020603020101020101" pitchFamily="18" charset="-127"/>
              </a:rPr>
              <a:t>Flatten</a:t>
            </a:r>
            <a:r>
              <a:rPr lang="en-US" altLang="ko-KR" sz="2800" dirty="0">
                <a:latin typeface="Trebuchet MS" panose="020B0603020202020204" pitchFamily="34" charset="0"/>
                <a:ea typeface="한컴 윤고딕 230" panose="02020603020101020101" pitchFamily="18" charset="-127"/>
              </a:rPr>
              <a:t>())</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a:t>
            </a:r>
            <a:r>
              <a:rPr lang="en-US" altLang="ko-KR" sz="2800" dirty="0" err="1">
                <a:latin typeface="Trebuchet MS" panose="020B0603020202020204" pitchFamily="34" charset="0"/>
                <a:ea typeface="한컴 윤고딕 230" panose="02020603020101020101" pitchFamily="18" charset="-127"/>
              </a:rPr>
              <a:t>layers.</a:t>
            </a:r>
            <a:r>
              <a:rPr lang="en-US" altLang="ko-KR" sz="2800" b="1" dirty="0" err="1">
                <a:solidFill>
                  <a:srgbClr val="FF0000"/>
                </a:solidFill>
                <a:latin typeface="Trebuchet MS" panose="020B0603020202020204" pitchFamily="34" charset="0"/>
                <a:ea typeface="한컴 윤고딕 230" panose="02020603020101020101" pitchFamily="18" charset="-127"/>
              </a:rPr>
              <a:t>Dense</a:t>
            </a:r>
            <a:r>
              <a:rPr lang="en-US" altLang="ko-KR" sz="2800" dirty="0">
                <a:latin typeface="Trebuchet MS" panose="020B0603020202020204" pitchFamily="34" charset="0"/>
                <a:ea typeface="한컴 윤고딕 230" panose="02020603020101020101" pitchFamily="18" charset="-127"/>
              </a:rPr>
              <a:t>(64, activation='</a:t>
            </a:r>
            <a:r>
              <a:rPr lang="en-US" altLang="ko-KR" sz="2800" dirty="0" err="1">
                <a:latin typeface="Trebuchet MS" panose="020B0603020202020204" pitchFamily="34" charset="0"/>
                <a:ea typeface="한컴 윤고딕 230" panose="02020603020101020101" pitchFamily="18" charset="-127"/>
              </a:rPr>
              <a:t>relu</a:t>
            </a:r>
            <a:r>
              <a:rPr lang="en-US" altLang="ko-KR" sz="2800" dirty="0">
                <a:latin typeface="Trebuchet MS" panose="020B0603020202020204" pitchFamily="34" charset="0"/>
                <a:ea typeface="한컴 윤고딕 230" panose="02020603020101020101" pitchFamily="18" charset="-127"/>
              </a:rPr>
              <a:t>'))</a:t>
            </a:r>
          </a:p>
          <a:p>
            <a:r>
              <a:rPr lang="en-US" altLang="ko-KR" sz="2800" dirty="0" err="1">
                <a:latin typeface="Trebuchet MS" panose="020B0603020202020204" pitchFamily="34" charset="0"/>
                <a:ea typeface="한컴 윤고딕 230" panose="02020603020101020101" pitchFamily="18" charset="-127"/>
              </a:rPr>
              <a:t>model.add</a:t>
            </a:r>
            <a:r>
              <a:rPr lang="en-US" altLang="ko-KR" sz="2800" dirty="0">
                <a:latin typeface="Trebuchet MS" panose="020B0603020202020204" pitchFamily="34" charset="0"/>
                <a:ea typeface="한컴 윤고딕 230" panose="02020603020101020101" pitchFamily="18" charset="-127"/>
              </a:rPr>
              <a:t>(</a:t>
            </a:r>
            <a:r>
              <a:rPr lang="en-US" altLang="ko-KR" sz="2800" dirty="0" err="1">
                <a:latin typeface="Trebuchet MS" panose="020B0603020202020204" pitchFamily="34" charset="0"/>
                <a:ea typeface="한컴 윤고딕 230" panose="02020603020101020101" pitchFamily="18" charset="-127"/>
              </a:rPr>
              <a:t>layers.</a:t>
            </a:r>
            <a:r>
              <a:rPr lang="en-US" altLang="ko-KR" sz="2800" b="1" dirty="0" err="1">
                <a:solidFill>
                  <a:srgbClr val="FF0000"/>
                </a:solidFill>
                <a:latin typeface="Trebuchet MS" panose="020B0603020202020204" pitchFamily="34" charset="0"/>
                <a:ea typeface="한컴 윤고딕 230" panose="02020603020101020101" pitchFamily="18" charset="-127"/>
              </a:rPr>
              <a:t>Dense</a:t>
            </a:r>
            <a:r>
              <a:rPr lang="en-US" altLang="ko-KR" sz="2800" dirty="0">
                <a:latin typeface="Trebuchet MS" panose="020B0603020202020204" pitchFamily="34" charset="0"/>
                <a:ea typeface="한컴 윤고딕 230" panose="02020603020101020101" pitchFamily="18" charset="-127"/>
              </a:rPr>
              <a:t>(</a:t>
            </a:r>
            <a:r>
              <a:rPr lang="en-US" altLang="ko-KR" sz="2800" b="1" dirty="0">
                <a:solidFill>
                  <a:srgbClr val="00B050"/>
                </a:solidFill>
                <a:latin typeface="Trebuchet MS" panose="020B0603020202020204" pitchFamily="34" charset="0"/>
                <a:ea typeface="한컴 윤고딕 230" panose="02020603020101020101" pitchFamily="18" charset="-127"/>
              </a:rPr>
              <a:t>10</a:t>
            </a:r>
            <a:r>
              <a:rPr lang="en-US" altLang="ko-KR" sz="2800" dirty="0">
                <a:latin typeface="Trebuchet MS" panose="020B0603020202020204" pitchFamily="34" charset="0"/>
                <a:ea typeface="한컴 윤고딕 230" panose="02020603020101020101" pitchFamily="18" charset="-127"/>
              </a:rPr>
              <a:t>, activation='</a:t>
            </a:r>
            <a:r>
              <a:rPr lang="en-US" altLang="ko-KR" sz="2800" b="1" dirty="0" err="1">
                <a:solidFill>
                  <a:srgbClr val="3366FF"/>
                </a:solidFill>
                <a:latin typeface="Trebuchet MS" panose="020B0603020202020204" pitchFamily="34" charset="0"/>
                <a:ea typeface="한컴 윤고딕 230" panose="02020603020101020101" pitchFamily="18" charset="-127"/>
              </a:rPr>
              <a:t>softmax</a:t>
            </a:r>
            <a:r>
              <a:rPr lang="en-US" altLang="ko-KR" sz="2800" dirty="0">
                <a:latin typeface="Trebuchet MS" panose="020B0603020202020204" pitchFamily="34" charset="0"/>
                <a:ea typeface="한컴 윤고딕 230" panose="02020603020101020101" pitchFamily="18" charset="-127"/>
              </a:rPr>
              <a:t>'))</a:t>
            </a:r>
          </a:p>
        </p:txBody>
      </p:sp>
    </p:spTree>
    <p:extLst>
      <p:ext uri="{BB962C8B-B14F-4D97-AF65-F5344CB8AC3E}">
        <p14:creationId xmlns:p14="http://schemas.microsoft.com/office/powerpoint/2010/main" val="3316214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3074" name="Picture 2" descr="ê´ë ¨ ì´ë¯¸ì§"/>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354" y="2150716"/>
            <a:ext cx="4460874" cy="388932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209054" y="1333143"/>
            <a:ext cx="6705600" cy="523220"/>
          </a:xfrm>
          <a:prstGeom prst="rect">
            <a:avLst/>
          </a:prstGeom>
          <a:solidFill>
            <a:srgbClr val="FFFF00"/>
          </a:solidFill>
        </p:spPr>
        <p:txBody>
          <a:bodyPr wrap="square">
            <a:spAutoFit/>
          </a:bodyPr>
          <a:lstStyle/>
          <a:p>
            <a:pPr lvl="0"/>
            <a:r>
              <a:rPr lang="en-US" altLang="ko-KR" sz="2800" dirty="0" err="1">
                <a:solidFill>
                  <a:prstClr val="black"/>
                </a:solidFill>
                <a:latin typeface="Trebuchet MS" panose="020B0603020202020204" pitchFamily="34" charset="0"/>
                <a:ea typeface="한컴 윤고딕 230" panose="02020603020101020101" pitchFamily="18" charset="-127"/>
              </a:rPr>
              <a:t>model.add</a:t>
            </a:r>
            <a:r>
              <a:rPr lang="en-US" altLang="ko-KR" sz="2800" dirty="0">
                <a:solidFill>
                  <a:prstClr val="black"/>
                </a:solidFill>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MaxPooling2D</a:t>
            </a:r>
            <a:r>
              <a:rPr lang="en-US" altLang="ko-KR" sz="2800" dirty="0">
                <a:solidFill>
                  <a:prstClr val="black"/>
                </a:solidFill>
                <a:latin typeface="Trebuchet MS" panose="020B0603020202020204" pitchFamily="34" charset="0"/>
                <a:ea typeface="한컴 윤고딕 230" panose="02020603020101020101" pitchFamily="18" charset="-127"/>
              </a:rPr>
              <a:t>((2, 2)))</a:t>
            </a:r>
          </a:p>
        </p:txBody>
      </p:sp>
    </p:spTree>
    <p:extLst>
      <p:ext uri="{BB962C8B-B14F-4D97-AF65-F5344CB8AC3E}">
        <p14:creationId xmlns:p14="http://schemas.microsoft.com/office/powerpoint/2010/main" val="3937304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3074" name="Picture 2" descr="ê´ë ¨ ì´ë¯¸ì§"/>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354" y="2150716"/>
            <a:ext cx="4460874" cy="388932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209054" y="1333143"/>
            <a:ext cx="6705600" cy="523220"/>
          </a:xfrm>
          <a:prstGeom prst="rect">
            <a:avLst/>
          </a:prstGeom>
          <a:solidFill>
            <a:srgbClr val="FFFF00"/>
          </a:solidFill>
        </p:spPr>
        <p:txBody>
          <a:bodyPr wrap="square">
            <a:spAutoFit/>
          </a:bodyPr>
          <a:lstStyle/>
          <a:p>
            <a:pPr lvl="0"/>
            <a:r>
              <a:rPr lang="en-US" altLang="ko-KR" sz="2800" dirty="0" err="1">
                <a:solidFill>
                  <a:prstClr val="black"/>
                </a:solidFill>
                <a:latin typeface="Trebuchet MS" panose="020B0603020202020204" pitchFamily="34" charset="0"/>
                <a:ea typeface="한컴 윤고딕 230" panose="02020603020101020101" pitchFamily="18" charset="-127"/>
              </a:rPr>
              <a:t>model.add</a:t>
            </a:r>
            <a:r>
              <a:rPr lang="en-US" altLang="ko-KR" sz="2800" dirty="0">
                <a:solidFill>
                  <a:prstClr val="black"/>
                </a:solidFill>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MaxPooling2D</a:t>
            </a:r>
            <a:r>
              <a:rPr lang="en-US" altLang="ko-KR" sz="2800" dirty="0">
                <a:solidFill>
                  <a:prstClr val="black"/>
                </a:solidFill>
                <a:latin typeface="Trebuchet MS" panose="020B0603020202020204" pitchFamily="34" charset="0"/>
                <a:ea typeface="한컴 윤고딕 230" panose="02020603020101020101" pitchFamily="18" charset="-127"/>
              </a:rPr>
              <a:t>((2, 2)))</a:t>
            </a:r>
          </a:p>
        </p:txBody>
      </p:sp>
      <p:pic>
        <p:nvPicPr>
          <p:cNvPr id="2" name="그림 1">
            <a:extLst>
              <a:ext uri="{FF2B5EF4-FFF2-40B4-BE49-F238E27FC236}">
                <a16:creationId xmlns:a16="http://schemas.microsoft.com/office/drawing/2014/main" id="{AEEAAA7B-DC2B-4E69-B8A9-1972AF2955FF}"/>
              </a:ext>
            </a:extLst>
          </p:cNvPr>
          <p:cNvPicPr>
            <a:picLocks noChangeAspect="1"/>
          </p:cNvPicPr>
          <p:nvPr/>
        </p:nvPicPr>
        <p:blipFill>
          <a:blip r:embed="rId4"/>
          <a:stretch>
            <a:fillRect/>
          </a:stretch>
        </p:blipFill>
        <p:spPr>
          <a:xfrm>
            <a:off x="1243012" y="1104900"/>
            <a:ext cx="9705975" cy="4648200"/>
          </a:xfrm>
          <a:prstGeom prst="rect">
            <a:avLst/>
          </a:prstGeom>
        </p:spPr>
      </p:pic>
      <p:sp>
        <p:nvSpPr>
          <p:cNvPr id="11" name="직사각형 10">
            <a:extLst>
              <a:ext uri="{FF2B5EF4-FFF2-40B4-BE49-F238E27FC236}">
                <a16:creationId xmlns:a16="http://schemas.microsoft.com/office/drawing/2014/main" id="{15FE6AFF-8FD5-4EAF-813B-8F6479F5AC73}"/>
              </a:ext>
            </a:extLst>
          </p:cNvPr>
          <p:cNvSpPr/>
          <p:nvPr/>
        </p:nvSpPr>
        <p:spPr>
          <a:xfrm>
            <a:off x="286902" y="6363928"/>
            <a:ext cx="10646632" cy="369332"/>
          </a:xfrm>
          <a:prstGeom prst="rect">
            <a:avLst/>
          </a:prstGeom>
        </p:spPr>
        <p:txBody>
          <a:bodyPr wrap="none">
            <a:spAutoFit/>
          </a:bodyPr>
          <a:lstStyle/>
          <a:p>
            <a:r>
              <a:rPr lang="ko-KR" altLang="en-US" dirty="0">
                <a:latin typeface="서울남산체 B" panose="02020503020101020101" pitchFamily="18" charset="-127"/>
                <a:ea typeface="서울남산체 B" panose="02020503020101020101" pitchFamily="18" charset="-127"/>
                <a:hlinkClick r:id="rId5"/>
              </a:rPr>
              <a:t>자습해도 모르겠던 딥러닝</a:t>
            </a:r>
            <a:r>
              <a:rPr lang="en-US" altLang="ko-KR" dirty="0">
                <a:latin typeface="서울남산체 B" panose="02020503020101020101" pitchFamily="18" charset="-127"/>
                <a:ea typeface="서울남산체 B" panose="02020503020101020101" pitchFamily="18" charset="-127"/>
                <a:hlinkClick r:id="rId5"/>
              </a:rPr>
              <a:t>, </a:t>
            </a:r>
            <a:r>
              <a:rPr lang="ko-KR" altLang="en-US" dirty="0">
                <a:latin typeface="서울남산체 B" panose="02020503020101020101" pitchFamily="18" charset="-127"/>
                <a:ea typeface="서울남산체 B" panose="02020503020101020101" pitchFamily="18" charset="-127"/>
                <a:hlinkClick r:id="rId5"/>
              </a:rPr>
              <a:t>머리속에 인스톨 시켜드립니다</a:t>
            </a:r>
            <a:r>
              <a:rPr lang="en-US" altLang="ko-KR" dirty="0">
                <a:latin typeface="서울남산체 B" panose="02020503020101020101" pitchFamily="18" charset="-127"/>
                <a:ea typeface="서울남산체 B" panose="02020503020101020101" pitchFamily="18" charset="-127"/>
                <a:hlinkClick r:id="rId5"/>
              </a:rPr>
              <a:t>. https://www.slideshare.net/yongho/ss-79607172</a:t>
            </a:r>
            <a:endParaRPr lang="ko-KR" altLang="en-US"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135992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6" name="직사각형 5"/>
          <p:cNvSpPr/>
          <p:nvPr/>
        </p:nvSpPr>
        <p:spPr>
          <a:xfrm>
            <a:off x="377074" y="6128210"/>
            <a:ext cx="11623248" cy="400110"/>
          </a:xfrm>
          <a:prstGeom prst="rect">
            <a:avLst/>
          </a:prstGeom>
        </p:spPr>
        <p:txBody>
          <a:bodyPr wrap="square">
            <a:spAutoFit/>
          </a:bodyPr>
          <a:lstStyle/>
          <a:p>
            <a:r>
              <a:rPr lang="en-US" altLang="ko-KR" sz="2000" dirty="0">
                <a:latin typeface="08서울남산체 EB" panose="02020603020101020101" pitchFamily="18" charset="-127"/>
                <a:ea typeface="08서울남산체 EB" panose="02020603020101020101" pitchFamily="18" charset="-127"/>
                <a:hlinkClick r:id="rId2"/>
              </a:rPr>
              <a:t>https://github.com/jeonggunlee/OpenSourceKeras/blob/master/06_introduction_to_convnets.ipynb</a:t>
            </a:r>
            <a:r>
              <a:rPr lang="en-US" altLang="ko-KR" sz="2000" dirty="0">
                <a:latin typeface="08서울남산체 EB" panose="02020603020101020101" pitchFamily="18" charset="-127"/>
                <a:ea typeface="08서울남산체 EB" panose="02020603020101020101" pitchFamily="18" charset="-127"/>
              </a:rPr>
              <a:t> </a:t>
            </a:r>
            <a:endParaRPr lang="ko-KR" altLang="en-US" sz="2000" dirty="0">
              <a:latin typeface="08서울남산체 EB" panose="02020603020101020101" pitchFamily="18" charset="-127"/>
              <a:ea typeface="08서울남산체 EB" panose="02020603020101020101" pitchFamily="18" charset="-127"/>
            </a:endParaRPr>
          </a:p>
        </p:txBody>
      </p:sp>
      <p:pic>
        <p:nvPicPr>
          <p:cNvPr id="2052" name="Picture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3074" name="Picture 2" descr="ê´ë ¨ ì´ë¯¸ì§"/>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9354" y="2150716"/>
            <a:ext cx="4460874" cy="3889326"/>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209054" y="1333143"/>
            <a:ext cx="6705600" cy="523220"/>
          </a:xfrm>
          <a:prstGeom prst="rect">
            <a:avLst/>
          </a:prstGeom>
          <a:solidFill>
            <a:srgbClr val="FFFF00"/>
          </a:solidFill>
        </p:spPr>
        <p:txBody>
          <a:bodyPr wrap="square">
            <a:spAutoFit/>
          </a:bodyPr>
          <a:lstStyle/>
          <a:p>
            <a:pPr lvl="0"/>
            <a:r>
              <a:rPr lang="en-US" altLang="ko-KR" sz="2800" dirty="0" err="1">
                <a:solidFill>
                  <a:prstClr val="black"/>
                </a:solidFill>
                <a:latin typeface="Trebuchet MS" panose="020B0603020202020204" pitchFamily="34" charset="0"/>
                <a:ea typeface="한컴 윤고딕 230" panose="02020603020101020101" pitchFamily="18" charset="-127"/>
              </a:rPr>
              <a:t>model.add</a:t>
            </a:r>
            <a:r>
              <a:rPr lang="en-US" altLang="ko-KR" sz="2800" dirty="0">
                <a:solidFill>
                  <a:prstClr val="black"/>
                </a:solidFill>
                <a:latin typeface="Trebuchet MS" panose="020B0603020202020204" pitchFamily="34" charset="0"/>
                <a:ea typeface="한컴 윤고딕 230" panose="02020603020101020101" pitchFamily="18" charset="-127"/>
              </a:rPr>
              <a:t>(layers.</a:t>
            </a:r>
            <a:r>
              <a:rPr lang="en-US" altLang="ko-KR" sz="2800" b="1" dirty="0">
                <a:solidFill>
                  <a:srgbClr val="FF0000"/>
                </a:solidFill>
                <a:latin typeface="Trebuchet MS" panose="020B0603020202020204" pitchFamily="34" charset="0"/>
                <a:ea typeface="한컴 윤고딕 230" panose="02020603020101020101" pitchFamily="18" charset="-127"/>
              </a:rPr>
              <a:t>MaxPooling2D</a:t>
            </a:r>
            <a:r>
              <a:rPr lang="en-US" altLang="ko-KR" sz="2800" dirty="0">
                <a:solidFill>
                  <a:prstClr val="black"/>
                </a:solidFill>
                <a:latin typeface="Trebuchet MS" panose="020B0603020202020204" pitchFamily="34" charset="0"/>
                <a:ea typeface="한컴 윤고딕 230" panose="02020603020101020101" pitchFamily="18" charset="-127"/>
              </a:rPr>
              <a:t>((2, 2)))</a:t>
            </a:r>
          </a:p>
        </p:txBody>
      </p:sp>
      <p:pic>
        <p:nvPicPr>
          <p:cNvPr id="5" name="그림 4">
            <a:extLst>
              <a:ext uri="{FF2B5EF4-FFF2-40B4-BE49-F238E27FC236}">
                <a16:creationId xmlns:a16="http://schemas.microsoft.com/office/drawing/2014/main" id="{83BC5B8B-4A03-4279-ACDE-F61CE59D78E4}"/>
              </a:ext>
            </a:extLst>
          </p:cNvPr>
          <p:cNvPicPr>
            <a:picLocks noChangeAspect="1"/>
          </p:cNvPicPr>
          <p:nvPr/>
        </p:nvPicPr>
        <p:blipFill>
          <a:blip r:embed="rId5"/>
          <a:stretch>
            <a:fillRect/>
          </a:stretch>
        </p:blipFill>
        <p:spPr>
          <a:xfrm>
            <a:off x="502678" y="1017292"/>
            <a:ext cx="11183496" cy="5574787"/>
          </a:xfrm>
          <a:prstGeom prst="rect">
            <a:avLst/>
          </a:prstGeom>
        </p:spPr>
      </p:pic>
      <p:sp>
        <p:nvSpPr>
          <p:cNvPr id="11" name="직사각형 10">
            <a:extLst>
              <a:ext uri="{FF2B5EF4-FFF2-40B4-BE49-F238E27FC236}">
                <a16:creationId xmlns:a16="http://schemas.microsoft.com/office/drawing/2014/main" id="{510273FE-1AC0-49CC-A59A-C3BDA2F73BF0}"/>
              </a:ext>
            </a:extLst>
          </p:cNvPr>
          <p:cNvSpPr/>
          <p:nvPr/>
        </p:nvSpPr>
        <p:spPr>
          <a:xfrm>
            <a:off x="286902" y="6363928"/>
            <a:ext cx="10646632" cy="369332"/>
          </a:xfrm>
          <a:prstGeom prst="rect">
            <a:avLst/>
          </a:prstGeom>
        </p:spPr>
        <p:txBody>
          <a:bodyPr wrap="none">
            <a:spAutoFit/>
          </a:bodyPr>
          <a:lstStyle/>
          <a:p>
            <a:r>
              <a:rPr lang="ko-KR" altLang="en-US" dirty="0">
                <a:latin typeface="서울남산체 B" panose="02020503020101020101" pitchFamily="18" charset="-127"/>
                <a:ea typeface="서울남산체 B" panose="02020503020101020101" pitchFamily="18" charset="-127"/>
                <a:hlinkClick r:id="rId6"/>
              </a:rPr>
              <a:t>자습해도 모르겠던 딥러닝</a:t>
            </a:r>
            <a:r>
              <a:rPr lang="en-US" altLang="ko-KR" dirty="0">
                <a:latin typeface="서울남산체 B" panose="02020503020101020101" pitchFamily="18" charset="-127"/>
                <a:ea typeface="서울남산체 B" panose="02020503020101020101" pitchFamily="18" charset="-127"/>
                <a:hlinkClick r:id="rId6"/>
              </a:rPr>
              <a:t>, </a:t>
            </a:r>
            <a:r>
              <a:rPr lang="ko-KR" altLang="en-US" dirty="0">
                <a:latin typeface="서울남산체 B" panose="02020503020101020101" pitchFamily="18" charset="-127"/>
                <a:ea typeface="서울남산체 B" panose="02020503020101020101" pitchFamily="18" charset="-127"/>
                <a:hlinkClick r:id="rId6"/>
              </a:rPr>
              <a:t>머리속에 인스톨 시켜드립니다</a:t>
            </a:r>
            <a:r>
              <a:rPr lang="en-US" altLang="ko-KR" dirty="0">
                <a:latin typeface="서울남산체 B" panose="02020503020101020101" pitchFamily="18" charset="-127"/>
                <a:ea typeface="서울남산체 B" panose="02020503020101020101" pitchFamily="18" charset="-127"/>
                <a:hlinkClick r:id="rId6"/>
              </a:rPr>
              <a:t>. https://www.slideshare.net/yongho/ss-79607172</a:t>
            </a:r>
            <a:endParaRPr lang="ko-KR" altLang="en-US"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416234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8" name="직사각형 7"/>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2"/>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6" name="직사각형 5"/>
          <p:cNvSpPr/>
          <p:nvPr/>
        </p:nvSpPr>
        <p:spPr>
          <a:xfrm>
            <a:off x="377074" y="6128210"/>
            <a:ext cx="11623248" cy="369332"/>
          </a:xfrm>
          <a:prstGeom prst="rect">
            <a:avLst/>
          </a:prstGeom>
        </p:spPr>
        <p:txBody>
          <a:bodyPr wrap="square">
            <a:spAutoFit/>
          </a:bodyPr>
          <a:lstStyle/>
          <a:p>
            <a:r>
              <a:rPr lang="en-US" altLang="ko-KR" dirty="0">
                <a:hlinkClick r:id="rId3"/>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pic>
        <p:nvPicPr>
          <p:cNvPr id="2052" name="Picture 4"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sp>
        <p:nvSpPr>
          <p:cNvPr id="5" name="직사각형 4"/>
          <p:cNvSpPr/>
          <p:nvPr/>
        </p:nvSpPr>
        <p:spPr>
          <a:xfrm>
            <a:off x="2313573" y="1377227"/>
            <a:ext cx="4717958" cy="523220"/>
          </a:xfrm>
          <a:prstGeom prst="rect">
            <a:avLst/>
          </a:prstGeom>
          <a:solidFill>
            <a:srgbClr val="FFFF00"/>
          </a:solidFill>
        </p:spPr>
        <p:txBody>
          <a:bodyPr wrap="none">
            <a:spAutoFit/>
          </a:bodyPr>
          <a:lstStyle/>
          <a:p>
            <a:pPr lvl="0"/>
            <a:r>
              <a:rPr lang="en-US" altLang="ko-KR" sz="2800" dirty="0" err="1">
                <a:solidFill>
                  <a:prstClr val="black"/>
                </a:solidFill>
                <a:latin typeface="Trebuchet MS" panose="020B0603020202020204" pitchFamily="34" charset="0"/>
                <a:ea typeface="한컴 윤고딕 230" panose="02020603020101020101" pitchFamily="18" charset="-127"/>
              </a:rPr>
              <a:t>model.add</a:t>
            </a:r>
            <a:r>
              <a:rPr lang="en-US" altLang="ko-KR" sz="2800" dirty="0">
                <a:solidFill>
                  <a:prstClr val="black"/>
                </a:solidFill>
                <a:latin typeface="Trebuchet MS" panose="020B0603020202020204" pitchFamily="34" charset="0"/>
                <a:ea typeface="한컴 윤고딕 230" panose="02020603020101020101" pitchFamily="18" charset="-127"/>
              </a:rPr>
              <a:t>(</a:t>
            </a:r>
            <a:r>
              <a:rPr lang="en-US" altLang="ko-KR" sz="2800" dirty="0" err="1">
                <a:solidFill>
                  <a:prstClr val="black"/>
                </a:solidFill>
                <a:latin typeface="Trebuchet MS" panose="020B0603020202020204" pitchFamily="34" charset="0"/>
                <a:ea typeface="한컴 윤고딕 230" panose="02020603020101020101" pitchFamily="18" charset="-127"/>
              </a:rPr>
              <a:t>layers.</a:t>
            </a:r>
            <a:r>
              <a:rPr lang="en-US" altLang="ko-KR" sz="2800" b="1" dirty="0" err="1">
                <a:solidFill>
                  <a:srgbClr val="FF0000"/>
                </a:solidFill>
                <a:latin typeface="Trebuchet MS" panose="020B0603020202020204" pitchFamily="34" charset="0"/>
                <a:ea typeface="한컴 윤고딕 230" panose="02020603020101020101" pitchFamily="18" charset="-127"/>
              </a:rPr>
              <a:t>Flatten</a:t>
            </a:r>
            <a:r>
              <a:rPr lang="en-US" altLang="ko-KR" sz="2800" dirty="0">
                <a:solidFill>
                  <a:prstClr val="black"/>
                </a:solidFill>
                <a:latin typeface="Trebuchet MS" panose="020B0603020202020204" pitchFamily="34" charset="0"/>
                <a:ea typeface="한컴 윤고딕 230" panose="02020603020101020101" pitchFamily="18" charset="-127"/>
              </a:rPr>
              <a:t>())</a:t>
            </a:r>
          </a:p>
        </p:txBody>
      </p:sp>
      <p:pic>
        <p:nvPicPr>
          <p:cNvPr id="8194" name="Picture 2" descr="deep learning flatten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6" y="2148783"/>
            <a:ext cx="7575255" cy="362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01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sp>
        <p:nvSpPr>
          <p:cNvPr id="7" name="직사각형 6"/>
          <p:cNvSpPr/>
          <p:nvPr/>
        </p:nvSpPr>
        <p:spPr>
          <a:xfrm>
            <a:off x="339363" y="1638837"/>
            <a:ext cx="11510127" cy="4401205"/>
          </a:xfrm>
          <a:prstGeom prst="rect">
            <a:avLst/>
          </a:prstGeom>
        </p:spPr>
        <p:txBody>
          <a:bodyPr wrap="square">
            <a:spAutoFit/>
          </a:bodyPr>
          <a:lstStyle/>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model =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models.Sequential</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(32, (3, 3), </a:t>
            </a:r>
          </a:p>
          <a:p>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input_shape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=(28, 28, 1)))</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MaxPooling2D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((2, 2)))</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Conv2D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(3, 3),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Flatten</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(64, activation='</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relu</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a:p>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model.add</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dirty="0" err="1">
                <a:solidFill>
                  <a:schemeClr val="bg1">
                    <a:lumMod val="95000"/>
                  </a:schemeClr>
                </a:solidFill>
                <a:latin typeface="Trebuchet MS" panose="020B0603020202020204" pitchFamily="34" charset="0"/>
                <a:ea typeface="한컴 윤고딕 230" panose="02020603020101020101" pitchFamily="18" charset="-127"/>
              </a:rPr>
              <a:t>layers.</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Dense</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r>
              <a:rPr lang="en-US" altLang="ko-KR" sz="2800" b="1" dirty="0">
                <a:solidFill>
                  <a:schemeClr val="bg1">
                    <a:lumMod val="95000"/>
                  </a:schemeClr>
                </a:solidFill>
                <a:latin typeface="Trebuchet MS" panose="020B0603020202020204" pitchFamily="34" charset="0"/>
                <a:ea typeface="한컴 윤고딕 230" panose="02020603020101020101" pitchFamily="18" charset="-127"/>
              </a:rPr>
              <a:t>10</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 activation='</a:t>
            </a:r>
            <a:r>
              <a:rPr lang="en-US" altLang="ko-KR" sz="2800" b="1" dirty="0" err="1">
                <a:solidFill>
                  <a:schemeClr val="bg1">
                    <a:lumMod val="95000"/>
                  </a:schemeClr>
                </a:solidFill>
                <a:latin typeface="Trebuchet MS" panose="020B0603020202020204" pitchFamily="34" charset="0"/>
                <a:ea typeface="한컴 윤고딕 230" panose="02020603020101020101" pitchFamily="18" charset="-127"/>
              </a:rPr>
              <a:t>softmax</a:t>
            </a:r>
            <a:r>
              <a:rPr lang="en-US" altLang="ko-KR" sz="2800" dirty="0">
                <a:solidFill>
                  <a:schemeClr val="bg1">
                    <a:lumMod val="95000"/>
                  </a:schemeClr>
                </a:solidFill>
                <a:latin typeface="Trebuchet MS" panose="020B0603020202020204" pitchFamily="34" charset="0"/>
                <a:ea typeface="한컴 윤고딕 230" panose="02020603020101020101" pitchFamily="18" charset="-127"/>
              </a:rPr>
              <a:t>'))</a:t>
            </a:r>
          </a:p>
        </p:txBody>
      </p:sp>
      <p:pic>
        <p:nvPicPr>
          <p:cNvPr id="9218" name="Picture 2" descr="deep learning flatte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02" y="909618"/>
            <a:ext cx="11623248" cy="5179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98737" y="6412151"/>
            <a:ext cx="7444667" cy="369332"/>
          </a:xfrm>
          <a:prstGeom prst="rect">
            <a:avLst/>
          </a:prstGeom>
        </p:spPr>
        <p:txBody>
          <a:bodyPr wrap="none">
            <a:spAutoFit/>
          </a:bodyPr>
          <a:lstStyle/>
          <a:p>
            <a:r>
              <a:rPr lang="en-US" altLang="ko-KR" dirty="0">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hlinkClick r:id="rId4"/>
              </a:rPr>
              <a:t>https://github.com/rickiepark/deep-learning-with-python-notebooks</a:t>
            </a:r>
            <a:r>
              <a:rPr lang="en-US" altLang="ko-KR" dirty="0">
                <a:latin typeface="08서울남산체 EB" panose="02020603020101020101" pitchFamily="18" charset="-127"/>
                <a:ea typeface="08서울남산체 EB" panose="02020603020101020101" pitchFamily="18" charset="-127"/>
              </a:rPr>
              <a:t> </a:t>
            </a:r>
            <a:endParaRPr lang="ko-KR" altLang="en-US" dirty="0">
              <a:latin typeface="08서울남산체 EB" panose="02020603020101020101" pitchFamily="18" charset="-127"/>
              <a:ea typeface="08서울남산체 EB" panose="02020603020101020101" pitchFamily="18" charset="-127"/>
            </a:endParaRPr>
          </a:p>
        </p:txBody>
      </p:sp>
      <p:sp>
        <p:nvSpPr>
          <p:cNvPr id="10" name="직사각형 9"/>
          <p:cNvSpPr/>
          <p:nvPr/>
        </p:nvSpPr>
        <p:spPr>
          <a:xfrm>
            <a:off x="377074" y="6128210"/>
            <a:ext cx="11623248" cy="369332"/>
          </a:xfrm>
          <a:prstGeom prst="rect">
            <a:avLst/>
          </a:prstGeom>
        </p:spPr>
        <p:txBody>
          <a:bodyPr wrap="square">
            <a:spAutoFit/>
          </a:bodyPr>
          <a:lstStyle/>
          <a:p>
            <a:r>
              <a:rPr lang="en-US" altLang="ko-KR" dirty="0">
                <a:hlinkClick r:id="rId5"/>
              </a:rPr>
              <a:t>https://github.com/jeonggunlee/DeepLearningBasics/blob/master/Lab07_introduction_to_convnets.ipynb</a:t>
            </a:r>
            <a:endParaRPr lang="ko-KR" altLang="en-US"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430565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895897"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MNIST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숫자 </a:t>
            </a:r>
            <a:r>
              <a:rPr lang="ko-KR" altLang="en-US" sz="4000" b="1" dirty="0">
                <a:solidFill>
                  <a:srgbClr val="FF0000"/>
                </a:solidFill>
                <a:latin typeface="서울남산체 B" panose="02020503020101020101" pitchFamily="18" charset="-127"/>
                <a:ea typeface="서울남산체 B" panose="02020503020101020101" pitchFamily="18" charset="-127"/>
              </a:rPr>
              <a:t>이미지</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rgbClr val="FF0000"/>
                </a:solidFill>
                <a:latin typeface="서울남산체 B" panose="02020503020101020101" pitchFamily="18" charset="-127"/>
                <a:ea typeface="서울남산체 B" panose="02020503020101020101" pitchFamily="18" charset="-127"/>
              </a:rPr>
              <a:t>인식</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115" y="909618"/>
            <a:ext cx="3634885" cy="123916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3"/>
          <a:stretch>
            <a:fillRect/>
          </a:stretch>
        </p:blipFill>
        <p:spPr>
          <a:xfrm>
            <a:off x="199923" y="1368898"/>
            <a:ext cx="7362798" cy="5250265"/>
          </a:xfrm>
          <a:prstGeom prst="rect">
            <a:avLst/>
          </a:prstGeom>
        </p:spPr>
      </p:pic>
    </p:spTree>
    <p:extLst>
      <p:ext uri="{BB962C8B-B14F-4D97-AF65-F5344CB8AC3E}">
        <p14:creationId xmlns:p14="http://schemas.microsoft.com/office/powerpoint/2010/main" val="4202271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C93616-4A08-4528-B3B9-60AD72043726}"/>
              </a:ext>
            </a:extLst>
          </p:cNvPr>
          <p:cNvSpPr>
            <a:spLocks noGrp="1"/>
          </p:cNvSpPr>
          <p:nvPr>
            <p:ph type="ctrTitle"/>
          </p:nvPr>
        </p:nvSpPr>
        <p:spPr>
          <a:xfrm>
            <a:off x="190123" y="2036760"/>
            <a:ext cx="11805719" cy="2387600"/>
          </a:xfrm>
        </p:spPr>
        <p:txBody>
          <a:bodyPr/>
          <a:lstStyle/>
          <a:p>
            <a:r>
              <a:rPr lang="en-US" altLang="ko-KR" b="1" dirty="0"/>
              <a:t>Convolutional Neural Networks</a:t>
            </a:r>
            <a:br>
              <a:rPr lang="en-US" altLang="ko-KR" b="1" dirty="0"/>
            </a:br>
            <a:r>
              <a:rPr lang="en-US" altLang="ko-KR" b="1" dirty="0"/>
              <a:t>(CNN)</a:t>
            </a:r>
            <a:endParaRPr lang="ko-KR" altLang="en-US" dirty="0"/>
          </a:p>
        </p:txBody>
      </p:sp>
    </p:spTree>
    <p:extLst>
      <p:ext uri="{BB962C8B-B14F-4D97-AF65-F5344CB8AC3E}">
        <p14:creationId xmlns:p14="http://schemas.microsoft.com/office/powerpoint/2010/main" val="3638769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7199407" cy="707886"/>
          </a:xfrm>
          <a:prstGeom prst="rect">
            <a:avLst/>
          </a:prstGeom>
        </p:spPr>
        <p:txBody>
          <a:bodyPr wrap="none">
            <a:spAutoFit/>
          </a:bodyPr>
          <a:lstStyle/>
          <a:p>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Convolutional</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Neural Network</a:t>
            </a:r>
          </a:p>
        </p:txBody>
      </p:sp>
      <p:pic>
        <p:nvPicPr>
          <p:cNvPr id="2052" name="Picture 4"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7192" y="176288"/>
            <a:ext cx="3634885" cy="1239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0A16C6-FCC6-49E5-AA88-C8E32EFF8CA4}"/>
              </a:ext>
            </a:extLst>
          </p:cNvPr>
          <p:cNvSpPr txBox="1"/>
          <p:nvPr/>
        </p:nvSpPr>
        <p:spPr>
          <a:xfrm>
            <a:off x="2280692" y="2915216"/>
            <a:ext cx="7630615" cy="1200329"/>
          </a:xfrm>
          <a:prstGeom prst="rect">
            <a:avLst/>
          </a:prstGeom>
          <a:noFill/>
        </p:spPr>
        <p:txBody>
          <a:bodyPr wrap="none" rtlCol="0">
            <a:spAutoFit/>
          </a:bodyPr>
          <a:lstStyle/>
          <a:p>
            <a:r>
              <a:rPr lang="en-US" altLang="ko-KR" sz="7200" b="1" dirty="0">
                <a:latin typeface="08서울남산체 B" panose="02020603020101020101" pitchFamily="18" charset="-127"/>
                <a:ea typeface="08서울남산체 B" panose="02020603020101020101" pitchFamily="18" charset="-127"/>
              </a:rPr>
              <a:t>See the other PPT</a:t>
            </a:r>
            <a:endParaRPr lang="ko-KR" altLang="en-US" sz="7200" b="1" dirty="0">
              <a:latin typeface="08서울남산체 B" panose="02020603020101020101" pitchFamily="18" charset="-127"/>
              <a:ea typeface="08서울남산체 B" panose="02020603020101020101" pitchFamily="18" charset="-127"/>
            </a:endParaRPr>
          </a:p>
        </p:txBody>
      </p:sp>
    </p:spTree>
    <p:extLst>
      <p:ext uri="{BB962C8B-B14F-4D97-AF65-F5344CB8AC3E}">
        <p14:creationId xmlns:p14="http://schemas.microsoft.com/office/powerpoint/2010/main" val="3460568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40870" y="3836044"/>
            <a:ext cx="2212090" cy="221209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662426" y="1273197"/>
            <a:ext cx="10907153" cy="1938992"/>
          </a:xfrm>
          <a:prstGeom prst="rect">
            <a:avLst/>
          </a:prstGeom>
        </p:spPr>
        <p:txBody>
          <a:bodyPr wrap="none">
            <a:spAutoFit/>
          </a:bodyPr>
          <a:lstStyle/>
          <a:p>
            <a:pPr algn="ctr"/>
            <a:r>
              <a:rPr lang="en-US" altLang="ko-KR" sz="6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6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6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6000" b="1" dirty="0">
                <a:solidFill>
                  <a:schemeClr val="accent1">
                    <a:lumMod val="50000"/>
                  </a:schemeClr>
                </a:solidFill>
                <a:latin typeface="서울남산체 B" panose="02020503020101020101" pitchFamily="18" charset="-127"/>
                <a:ea typeface="서울남산체 B" panose="02020503020101020101" pitchFamily="18" charset="-127"/>
              </a:rPr>
              <a:t>예제 실습</a:t>
            </a:r>
            <a:endParaRPr lang="en-US" altLang="ko-KR" sz="6000" b="1" dirty="0">
              <a:solidFill>
                <a:srgbClr val="C00000"/>
              </a:solidFill>
              <a:latin typeface="서울남산체 B" panose="02020503020101020101" pitchFamily="18" charset="-127"/>
              <a:ea typeface="서울남산체 B" panose="02020503020101020101" pitchFamily="18" charset="-127"/>
            </a:endParaRPr>
          </a:p>
          <a:p>
            <a:pPr algn="ctr"/>
            <a:r>
              <a:rPr lang="en-US" altLang="ko-KR" sz="6000" b="1" dirty="0">
                <a:solidFill>
                  <a:srgbClr val="C00000"/>
                </a:solidFill>
                <a:latin typeface="서울남산체 B" panose="02020503020101020101" pitchFamily="18" charset="-127"/>
                <a:ea typeface="서울남산체 B" panose="02020503020101020101" pitchFamily="18" charset="-127"/>
              </a:rPr>
              <a:t>3. </a:t>
            </a:r>
            <a:r>
              <a:rPr lang="ko-KR" altLang="en-US" sz="6000" b="1" dirty="0">
                <a:solidFill>
                  <a:srgbClr val="C00000"/>
                </a:solidFill>
                <a:latin typeface="서울남산체 B" panose="02020503020101020101" pitchFamily="18" charset="-127"/>
                <a:ea typeface="서울남산체 B" panose="02020503020101020101" pitchFamily="18" charset="-127"/>
              </a:rPr>
              <a:t>이미지 인식 </a:t>
            </a:r>
            <a:r>
              <a:rPr lang="en-US" altLang="ko-KR" sz="6000" b="1" dirty="0">
                <a:solidFill>
                  <a:srgbClr val="C00000"/>
                </a:solidFill>
                <a:latin typeface="서울남산체 B" panose="02020503020101020101" pitchFamily="18" charset="-127"/>
                <a:ea typeface="서울남산체 B" panose="02020503020101020101" pitchFamily="18" charset="-127"/>
              </a:rPr>
              <a:t>– One more ~</a:t>
            </a:r>
            <a:endParaRPr lang="en-US" altLang="ko-KR" sz="6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10242" name="Picture 2" descr="object detecti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521" y="3836044"/>
            <a:ext cx="7329307" cy="256588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034871" y="169684"/>
            <a:ext cx="6162264" cy="830997"/>
          </a:xfrm>
          <a:prstGeom prst="rect">
            <a:avLst/>
          </a:prstGeom>
        </p:spPr>
        <p:txBody>
          <a:bodyPr wrap="none">
            <a:spAutoFit/>
          </a:bodyPr>
          <a:lstStyle/>
          <a:p>
            <a:pPr algn="ctr"/>
            <a:r>
              <a:rPr lang="en-US" altLang="ko-KR" sz="2400" b="1" dirty="0">
                <a:latin typeface="08서울남산체 EB" panose="02020603020101020101" pitchFamily="18" charset="-127"/>
                <a:ea typeface="08서울남산체 EB" panose="02020603020101020101" pitchFamily="18" charset="-127"/>
                <a:hlinkClick r:id="rId4"/>
              </a:rPr>
              <a:t>https://www.cs.toronto.edu/~kriz/cifar.html</a:t>
            </a:r>
            <a:endParaRPr lang="en-US" altLang="ko-KR" sz="2400" b="1" dirty="0">
              <a:latin typeface="08서울남산체 EB" panose="02020603020101020101" pitchFamily="18" charset="-127"/>
              <a:ea typeface="08서울남산체 EB" panose="02020603020101020101" pitchFamily="18" charset="-127"/>
            </a:endParaRPr>
          </a:p>
          <a:p>
            <a:pPr algn="ctr"/>
            <a:r>
              <a:rPr lang="en-US" altLang="ko-KR" sz="2400" b="1" dirty="0">
                <a:latin typeface="08서울남산체 EB" panose="02020603020101020101" pitchFamily="18" charset="-127"/>
                <a:ea typeface="08서울남산체 EB" panose="02020603020101020101" pitchFamily="18" charset="-127"/>
                <a:hlinkClick r:id="rId5"/>
              </a:rPr>
              <a:t>https://en.wikipedia.org/wiki/CIFAR-10</a:t>
            </a:r>
            <a:r>
              <a:rPr lang="en-US" altLang="ko-KR" sz="2400" b="1" dirty="0">
                <a:latin typeface="08서울남산체 EB" panose="02020603020101020101" pitchFamily="18" charset="-127"/>
                <a:ea typeface="08서울남산체 EB" panose="02020603020101020101" pitchFamily="18" charset="-127"/>
              </a:rPr>
              <a:t> </a:t>
            </a:r>
            <a:endParaRPr lang="ko-KR" altLang="en-US" sz="2400" b="1"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2464227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ë¨¸ì ë¬ë vs íë¡ê·¸ë¨ì ëí ì´ë¯¸ì§ ê²ìê²°ê³¼"/>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3116" b="5346"/>
          <a:stretch/>
        </p:blipFill>
        <p:spPr bwMode="auto">
          <a:xfrm>
            <a:off x="5125637" y="1050643"/>
            <a:ext cx="6858835" cy="20439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1643" y="1569201"/>
            <a:ext cx="3587842" cy="830997"/>
          </a:xfrm>
          <a:prstGeom prst="rect">
            <a:avLst/>
          </a:prstGeom>
          <a:noFill/>
        </p:spPr>
        <p:txBody>
          <a:bodyPr wrap="none" rtlCol="0">
            <a:spAutoFit/>
          </a:bodyPr>
          <a:lstStyle/>
          <a:p>
            <a:r>
              <a:rPr lang="en-US" altLang="ko-KR" sz="2400" b="1" dirty="0">
                <a:latin typeface="08서울남산체 EB" panose="02020603020101020101" pitchFamily="18" charset="-127"/>
                <a:ea typeface="08서울남산체 EB" panose="02020603020101020101" pitchFamily="18" charset="-127"/>
              </a:rPr>
              <a:t>(Data, </a:t>
            </a:r>
            <a:r>
              <a:rPr lang="en-US" altLang="ko-KR" sz="2400" b="1" dirty="0" err="1">
                <a:latin typeface="08서울남산체 EB" panose="02020603020101020101" pitchFamily="18" charset="-127"/>
                <a:ea typeface="08서울남산체 EB" panose="02020603020101020101" pitchFamily="18" charset="-127"/>
              </a:rPr>
              <a:t>Outputcome</a:t>
            </a:r>
            <a:r>
              <a:rPr lang="en-US" altLang="ko-KR" sz="2400" b="1" dirty="0">
                <a:latin typeface="08서울남산체 EB" panose="02020603020101020101" pitchFamily="18" charset="-127"/>
                <a:ea typeface="08서울남산체 EB" panose="02020603020101020101" pitchFamily="18" charset="-127"/>
              </a:rPr>
              <a:t>)</a:t>
            </a:r>
          </a:p>
          <a:p>
            <a:r>
              <a:rPr lang="en-US" altLang="ko-KR" sz="2400" b="1" dirty="0">
                <a:latin typeface="08서울남산체 EB" panose="02020603020101020101" pitchFamily="18" charset="-127"/>
                <a:ea typeface="08서울남산체 EB" panose="02020603020101020101" pitchFamily="18" charset="-127"/>
              </a:rPr>
              <a:t>= {1, 3}, {2, 5}, {3, 7} …</a:t>
            </a:r>
            <a:endParaRPr lang="ko-KR" altLang="en-US" sz="2400" b="1" dirty="0">
              <a:latin typeface="08서울남산체 EB" panose="02020603020101020101" pitchFamily="18" charset="-127"/>
              <a:ea typeface="08서울남산체 EB" panose="02020603020101020101" pitchFamily="18" charset="-127"/>
            </a:endParaRPr>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5" name="직사각형 4"/>
          <p:cNvSpPr/>
          <p:nvPr/>
        </p:nvSpPr>
        <p:spPr>
          <a:xfrm>
            <a:off x="725863" y="3395430"/>
            <a:ext cx="10774837" cy="1200329"/>
          </a:xfrm>
          <a:prstGeom prst="rect">
            <a:avLst/>
          </a:prstGeom>
        </p:spPr>
        <p:txBody>
          <a:bodyPr wrap="square">
            <a:spAutoFit/>
          </a:bodyPr>
          <a:lstStyle/>
          <a:p>
            <a:pPr algn="ctr"/>
            <a:r>
              <a:rPr lang="ko-KR" altLang="en-US" sz="3600" b="1" dirty="0">
                <a:latin typeface="Trebuchet MS" panose="020B0603020202020204" pitchFamily="34" charset="0"/>
              </a:rPr>
              <a:t>data = [1, 2, 3, 4, 5, 6, 7, 8, 9, 10]</a:t>
            </a:r>
          </a:p>
          <a:p>
            <a:pPr algn="ctr"/>
            <a:r>
              <a:rPr lang="ko-KR" altLang="en-US" sz="3600" b="1" dirty="0">
                <a:latin typeface="Trebuchet MS" panose="020B0603020202020204" pitchFamily="34" charset="0"/>
              </a:rPr>
              <a:t>outcome = [3, 5, 7, 9, 11, 13, 15, 17, 19, 21]</a:t>
            </a:r>
          </a:p>
        </p:txBody>
      </p:sp>
      <p:grpSp>
        <p:nvGrpSpPr>
          <p:cNvPr id="13" name="그룹 12"/>
          <p:cNvGrpSpPr/>
          <p:nvPr/>
        </p:nvGrpSpPr>
        <p:grpSpPr>
          <a:xfrm>
            <a:off x="3812895" y="5264189"/>
            <a:ext cx="4600771" cy="1051551"/>
            <a:chOff x="2367593" y="5221659"/>
            <a:chExt cx="4600771" cy="1051551"/>
          </a:xfrm>
        </p:grpSpPr>
        <p:sp>
          <p:nvSpPr>
            <p:cNvPr id="7" name="타원 6"/>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8" name="직선 화살표 연결선 7"/>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14" name="직사각형 13"/>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15" name="직사각형 14"/>
            <p:cNvSpPr/>
            <p:nvPr/>
          </p:nvSpPr>
          <p:spPr>
            <a:xfrm>
              <a:off x="3366322" y="5221659"/>
              <a:ext cx="473206" cy="369332"/>
            </a:xfrm>
            <a:prstGeom prst="rect">
              <a:avLst/>
            </a:prstGeom>
          </p:spPr>
          <p:txBody>
            <a:bodyPr wrap="none">
              <a:spAutoFit/>
            </a:bodyPr>
            <a:lstStyle/>
            <a:p>
              <a:r>
                <a:rPr lang="en-US" altLang="ko-KR" b="1" dirty="0" err="1">
                  <a:latin typeface="08서울남산체 B" panose="02020603020101020101" pitchFamily="18" charset="-127"/>
                  <a:ea typeface="08서울남산체 B" panose="02020603020101020101" pitchFamily="18" charset="-127"/>
                  <a:sym typeface="Mathematica1" panose="05000502060100000001" pitchFamily="2" charset="2"/>
                </a:rPr>
                <a:t>x</a:t>
              </a:r>
              <a:r>
                <a:rPr lang="en-US" altLang="ko-KR" b="1" dirty="0" err="1">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16" name="직사각형 15"/>
            <p:cNvSpPr/>
            <p:nvPr/>
          </p:nvSpPr>
          <p:spPr>
            <a:xfrm>
              <a:off x="3574070" y="5775657"/>
              <a:ext cx="447558"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+b</a:t>
              </a:r>
              <a:endParaRPr lang="ko-KR" altLang="en-US" dirty="0">
                <a:latin typeface="08서울남산체 B" panose="02020603020101020101" pitchFamily="18" charset="-127"/>
                <a:ea typeface="08서울남산체 B" panose="02020603020101020101" pitchFamily="18" charset="-127"/>
              </a:endParaRPr>
            </a:p>
          </p:txBody>
        </p:sp>
      </p:grpSp>
    </p:spTree>
    <p:extLst>
      <p:ext uri="{BB962C8B-B14F-4D97-AF65-F5344CB8AC3E}">
        <p14:creationId xmlns:p14="http://schemas.microsoft.com/office/powerpoint/2010/main" val="2657765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04800" y="240087"/>
            <a:ext cx="11629534" cy="1446550"/>
          </a:xfrm>
          <a:prstGeom prst="rect">
            <a:avLst/>
          </a:prstGeom>
        </p:spPr>
        <p:txBody>
          <a:bodyPr wrap="square">
            <a:spAutoFit/>
          </a:bodyPr>
          <a:lstStyle/>
          <a:p>
            <a:r>
              <a:rPr lang="en-US" altLang="ko-KR" sz="4400" dirty="0">
                <a:hlinkClick r:id="rId2"/>
              </a:rPr>
              <a:t>https://github.com/jeonggunlee/DeepLearningBasics/blob/master/Lab08_Cifar10.ipynb</a:t>
            </a:r>
            <a:endParaRPr lang="ko-KR" altLang="en-US" sz="4400" b="1" dirty="0">
              <a:latin typeface="08서울남산체 EB" panose="02020603020101020101" pitchFamily="18" charset="-127"/>
              <a:ea typeface="08서울남산체 EB" panose="02020603020101020101" pitchFamily="18" charset="-127"/>
            </a:endParaRPr>
          </a:p>
        </p:txBody>
      </p:sp>
      <p:pic>
        <p:nvPicPr>
          <p:cNvPr id="3" name="그림 2"/>
          <p:cNvPicPr>
            <a:picLocks noChangeAspect="1"/>
          </p:cNvPicPr>
          <p:nvPr/>
        </p:nvPicPr>
        <p:blipFill>
          <a:blip r:embed="rId3"/>
          <a:stretch>
            <a:fillRect/>
          </a:stretch>
        </p:blipFill>
        <p:spPr>
          <a:xfrm>
            <a:off x="6533071" y="2241027"/>
            <a:ext cx="5457825" cy="3695700"/>
          </a:xfrm>
          <a:prstGeom prst="rect">
            <a:avLst/>
          </a:prstGeom>
        </p:spPr>
      </p:pic>
      <p:sp>
        <p:nvSpPr>
          <p:cNvPr id="4" name="직사각형 3"/>
          <p:cNvSpPr/>
          <p:nvPr/>
        </p:nvSpPr>
        <p:spPr>
          <a:xfrm>
            <a:off x="210530" y="2259881"/>
            <a:ext cx="6096000" cy="3970318"/>
          </a:xfrm>
          <a:prstGeom prst="rect">
            <a:avLst/>
          </a:prstGeom>
        </p:spPr>
        <p:txBody>
          <a:bodyPr>
            <a:spAutoFit/>
          </a:bodyPr>
          <a:lstStyle/>
          <a:p>
            <a:r>
              <a:rPr lang="en-US" altLang="ko-KR" b="1" dirty="0">
                <a:solidFill>
                  <a:srgbClr val="000000"/>
                </a:solidFill>
                <a:latin typeface="08서울남산체 EB" panose="02020603020101020101" pitchFamily="18" charset="-127"/>
                <a:ea typeface="08서울남산체 EB" panose="02020603020101020101" pitchFamily="18" charset="-127"/>
              </a:rPr>
              <a:t>The CIFAR-10 dataset</a:t>
            </a:r>
          </a:p>
          <a:p>
            <a:r>
              <a:rPr lang="en-US" altLang="ko-KR" dirty="0">
                <a:solidFill>
                  <a:srgbClr val="000000"/>
                </a:solidFill>
                <a:latin typeface="08서울남산체 EB" panose="02020603020101020101" pitchFamily="18" charset="-127"/>
                <a:ea typeface="08서울남산체 EB" panose="02020603020101020101" pitchFamily="18" charset="-127"/>
              </a:rPr>
              <a:t>The </a:t>
            </a:r>
            <a:r>
              <a:rPr lang="en-US" altLang="ko-KR" dirty="0">
                <a:solidFill>
                  <a:srgbClr val="C00000"/>
                </a:solidFill>
                <a:latin typeface="08서울남산체 EB" panose="02020603020101020101" pitchFamily="18" charset="-127"/>
                <a:ea typeface="08서울남산체 EB" panose="02020603020101020101" pitchFamily="18" charset="-127"/>
              </a:rPr>
              <a:t>CIFAR-10</a:t>
            </a:r>
            <a:r>
              <a:rPr lang="en-US" altLang="ko-KR" dirty="0">
                <a:solidFill>
                  <a:srgbClr val="000000"/>
                </a:solidFill>
                <a:latin typeface="08서울남산체 EB" panose="02020603020101020101" pitchFamily="18" charset="-127"/>
                <a:ea typeface="08서울남산체 EB" panose="02020603020101020101" pitchFamily="18" charset="-127"/>
              </a:rPr>
              <a:t> dataset consists of </a:t>
            </a:r>
            <a:r>
              <a:rPr lang="en-US" altLang="ko-KR" dirty="0">
                <a:solidFill>
                  <a:srgbClr val="C00000"/>
                </a:solidFill>
                <a:latin typeface="08서울남산체 EB" panose="02020603020101020101" pitchFamily="18" charset="-127"/>
                <a:ea typeface="08서울남산체 EB" panose="02020603020101020101" pitchFamily="18" charset="-127"/>
              </a:rPr>
              <a:t>60000</a:t>
            </a:r>
            <a:r>
              <a:rPr lang="en-US" altLang="ko-KR" dirty="0">
                <a:solidFill>
                  <a:srgbClr val="000000"/>
                </a:solidFill>
                <a:latin typeface="08서울남산체 EB" panose="02020603020101020101" pitchFamily="18" charset="-127"/>
                <a:ea typeface="08서울남산체 EB" panose="02020603020101020101" pitchFamily="18" charset="-127"/>
              </a:rPr>
              <a:t> </a:t>
            </a:r>
            <a:r>
              <a:rPr lang="en-US" altLang="ko-KR" dirty="0">
                <a:solidFill>
                  <a:srgbClr val="C00000"/>
                </a:solidFill>
                <a:latin typeface="08서울남산체 EB" panose="02020603020101020101" pitchFamily="18" charset="-127"/>
                <a:ea typeface="08서울남산체 EB" panose="02020603020101020101" pitchFamily="18" charset="-127"/>
              </a:rPr>
              <a:t>32x32</a:t>
            </a:r>
            <a:r>
              <a:rPr lang="en-US" altLang="ko-KR" dirty="0">
                <a:solidFill>
                  <a:srgbClr val="000000"/>
                </a:solidFill>
                <a:latin typeface="08서울남산체 EB" panose="02020603020101020101" pitchFamily="18" charset="-127"/>
                <a:ea typeface="08서울남산체 EB" panose="02020603020101020101" pitchFamily="18" charset="-127"/>
              </a:rPr>
              <a:t> </a:t>
            </a:r>
            <a:r>
              <a:rPr lang="en-US" altLang="ko-KR" dirty="0" err="1">
                <a:solidFill>
                  <a:srgbClr val="000000"/>
                </a:solidFill>
                <a:latin typeface="08서울남산체 EB" panose="02020603020101020101" pitchFamily="18" charset="-127"/>
                <a:ea typeface="08서울남산체 EB" panose="02020603020101020101" pitchFamily="18" charset="-127"/>
              </a:rPr>
              <a:t>colour</a:t>
            </a:r>
            <a:r>
              <a:rPr lang="en-US" altLang="ko-KR" dirty="0">
                <a:solidFill>
                  <a:srgbClr val="000000"/>
                </a:solidFill>
                <a:latin typeface="08서울남산체 EB" panose="02020603020101020101" pitchFamily="18" charset="-127"/>
                <a:ea typeface="08서울남산체 EB" panose="02020603020101020101" pitchFamily="18" charset="-127"/>
              </a:rPr>
              <a:t> images in </a:t>
            </a:r>
            <a:r>
              <a:rPr lang="en-US" altLang="ko-KR" dirty="0">
                <a:solidFill>
                  <a:srgbClr val="C00000"/>
                </a:solidFill>
                <a:latin typeface="08서울남산체 EB" panose="02020603020101020101" pitchFamily="18" charset="-127"/>
                <a:ea typeface="08서울남산체 EB" panose="02020603020101020101" pitchFamily="18" charset="-127"/>
              </a:rPr>
              <a:t>10 classes</a:t>
            </a:r>
            <a:r>
              <a:rPr lang="en-US" altLang="ko-KR" dirty="0">
                <a:solidFill>
                  <a:srgbClr val="000000"/>
                </a:solidFill>
                <a:latin typeface="08서울남산체 EB" panose="02020603020101020101" pitchFamily="18" charset="-127"/>
                <a:ea typeface="08서울남산체 EB" panose="02020603020101020101" pitchFamily="18" charset="-127"/>
              </a:rPr>
              <a:t>, with </a:t>
            </a:r>
            <a:r>
              <a:rPr lang="en-US" altLang="ko-KR" dirty="0">
                <a:solidFill>
                  <a:srgbClr val="C00000"/>
                </a:solidFill>
                <a:latin typeface="08서울남산체 EB" panose="02020603020101020101" pitchFamily="18" charset="-127"/>
                <a:ea typeface="08서울남산체 EB" panose="02020603020101020101" pitchFamily="18" charset="-127"/>
              </a:rPr>
              <a:t>6000 images per class</a:t>
            </a:r>
            <a:r>
              <a:rPr lang="en-US" altLang="ko-KR" dirty="0">
                <a:solidFill>
                  <a:srgbClr val="000000"/>
                </a:solidFill>
                <a:latin typeface="08서울남산체 EB" panose="02020603020101020101" pitchFamily="18" charset="-127"/>
                <a:ea typeface="08서울남산체 EB" panose="02020603020101020101" pitchFamily="18" charset="-127"/>
              </a:rPr>
              <a:t>. There are </a:t>
            </a:r>
            <a:r>
              <a:rPr lang="en-US" altLang="ko-KR" dirty="0">
                <a:solidFill>
                  <a:srgbClr val="C00000"/>
                </a:solidFill>
                <a:latin typeface="08서울남산체 EB" panose="02020603020101020101" pitchFamily="18" charset="-127"/>
                <a:ea typeface="08서울남산체 EB" panose="02020603020101020101" pitchFamily="18" charset="-127"/>
              </a:rPr>
              <a:t>50000 training images and 10000 test images</a:t>
            </a:r>
            <a:r>
              <a:rPr lang="en-US" altLang="ko-KR" dirty="0">
                <a:solidFill>
                  <a:srgbClr val="000000"/>
                </a:solidFill>
                <a:latin typeface="08서울남산체 EB" panose="02020603020101020101" pitchFamily="18" charset="-127"/>
                <a:ea typeface="08서울남산체 EB" panose="02020603020101020101" pitchFamily="18" charset="-127"/>
              </a:rPr>
              <a:t>. </a:t>
            </a:r>
            <a:r>
              <a:rPr lang="en-US" altLang="ko-KR" dirty="0">
                <a:latin typeface="08서울남산체 EB" panose="02020603020101020101" pitchFamily="18" charset="-127"/>
                <a:ea typeface="08서울남산체 EB" panose="02020603020101020101" pitchFamily="18" charset="-127"/>
              </a:rPr>
              <a:t/>
            </a:r>
            <a:br>
              <a:rPr lang="en-US" altLang="ko-KR" dirty="0">
                <a:latin typeface="08서울남산체 EB" panose="02020603020101020101" pitchFamily="18" charset="-127"/>
                <a:ea typeface="08서울남산체 EB" panose="02020603020101020101" pitchFamily="18" charset="-127"/>
              </a:rPr>
            </a:br>
            <a:endParaRPr lang="en-US" altLang="ko-KR" dirty="0">
              <a:latin typeface="08서울남산체 EB" panose="02020603020101020101" pitchFamily="18" charset="-127"/>
              <a:ea typeface="08서울남산체 EB" panose="02020603020101020101" pitchFamily="18" charset="-127"/>
            </a:endParaRPr>
          </a:p>
          <a:p>
            <a:r>
              <a:rPr lang="en-US" altLang="ko-KR" dirty="0">
                <a:solidFill>
                  <a:srgbClr val="000000"/>
                </a:solidFill>
                <a:latin typeface="08서울남산체 EB" panose="02020603020101020101" pitchFamily="18" charset="-127"/>
                <a:ea typeface="08서울남산체 EB" panose="02020603020101020101" pitchFamily="18" charset="-127"/>
              </a:rPr>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 </a:t>
            </a:r>
            <a:r>
              <a:rPr lang="en-US" altLang="ko-KR" dirty="0">
                <a:latin typeface="08서울남산체 EB" panose="02020603020101020101" pitchFamily="18" charset="-127"/>
                <a:ea typeface="08서울남산체 EB" panose="02020603020101020101" pitchFamily="18" charset="-127"/>
              </a:rPr>
              <a:t/>
            </a:r>
            <a:br>
              <a:rPr lang="en-US" altLang="ko-KR" dirty="0">
                <a:latin typeface="08서울남산체 EB" panose="02020603020101020101" pitchFamily="18" charset="-127"/>
                <a:ea typeface="08서울남산체 EB" panose="02020603020101020101" pitchFamily="18" charset="-127"/>
              </a:rPr>
            </a:br>
            <a:endParaRPr lang="ko-KR" altLang="en-US" dirty="0">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2658464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ê°ìì§ ê·¸ë¦¼ì ëí ì´ë¯¸ì§ ê²ìê²°ê³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22936" y="1065229"/>
            <a:ext cx="5586137" cy="558614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149086" y="1273197"/>
            <a:ext cx="7933839" cy="1200329"/>
          </a:xfrm>
          <a:prstGeom prst="rect">
            <a:avLst/>
          </a:prstGeom>
        </p:spPr>
        <p:txBody>
          <a:bodyPr wrap="none">
            <a:spAutoFit/>
          </a:bodyPr>
          <a:lstStyle/>
          <a:p>
            <a:pPr algn="ctr"/>
            <a:r>
              <a:rPr lang="en-US" altLang="ko-KR" sz="72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72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7200" b="1" dirty="0">
                <a:solidFill>
                  <a:schemeClr val="accent1">
                    <a:lumMod val="50000"/>
                  </a:schemeClr>
                </a:solidFill>
                <a:latin typeface="서울남산체 B" panose="02020503020101020101" pitchFamily="18" charset="-127"/>
                <a:ea typeface="서울남산체 B" panose="02020503020101020101" pitchFamily="18" charset="-127"/>
              </a:rPr>
              <a:t>최적화</a:t>
            </a:r>
            <a:endParaRPr lang="en-US" altLang="ko-KR" sz="72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4011812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28393"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 name="모서리가 둥근 직사각형 1"/>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5" name="모서리가 둥근 직사각형 4"/>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오른쪽 화살표 5"/>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오른쪽 화살표 6"/>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0" name="TextBox 9"/>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모서리가 둥근 직사각형 11"/>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720682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Loss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Learning Rate</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Activation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Optimizer</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934271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08서울남산체 EB" panose="02020603020101020101" pitchFamily="18" charset="-127"/>
                <a:ea typeface="08서울남산체 EB" panose="02020603020101020101" pitchFamily="18" charset="-127"/>
              </a:rPr>
              <a:t>Loss Function</a:t>
            </a:r>
            <a:endParaRPr lang="ko-KR" altLang="en-US" sz="2800" b="1" dirty="0">
              <a:solidFill>
                <a:srgbClr val="FFFF00"/>
              </a:solidFill>
              <a:latin typeface="08서울남산체 EB" panose="02020603020101020101" pitchFamily="18" charset="-127"/>
              <a:ea typeface="08서울남산체 EB" panose="020206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Learning Rate</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Activation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Optimizer</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1145286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999271" cy="707886"/>
          </a:xfrm>
          <a:prstGeom prst="rect">
            <a:avLst/>
          </a:prstGeom>
        </p:spPr>
        <p:txBody>
          <a:bodyPr wrap="none">
            <a:spAutoFit/>
          </a:bodyPr>
          <a:lstStyle/>
          <a:p>
            <a:r>
              <a:rPr lang="en-US" altLang="ko-KR" sz="4000" b="1" dirty="0" err="1">
                <a:solidFill>
                  <a:schemeClr val="accent1">
                    <a:lumMod val="50000"/>
                  </a:schemeClr>
                </a:solidFill>
                <a:latin typeface="서울남산체 B" panose="02020503020101020101" pitchFamily="18" charset="-127"/>
                <a:ea typeface="서울남산체 B" panose="02020503020101020101" pitchFamily="18" charset="-127"/>
              </a:rPr>
              <a:t>Keras</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모델 컴파일</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9" name="모서리가 둥근 직사각형 28"/>
          <p:cNvSpPr/>
          <p:nvPr/>
        </p:nvSpPr>
        <p:spPr>
          <a:xfrm>
            <a:off x="556181" y="1282329"/>
            <a:ext cx="10583451" cy="766352"/>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729406" y="1360312"/>
            <a:ext cx="10686672" cy="523220"/>
          </a:xfrm>
          <a:prstGeom prst="rect">
            <a:avLst/>
          </a:prstGeom>
        </p:spPr>
        <p:txBody>
          <a:bodyPr wrap="square">
            <a:spAutoFit/>
          </a:bodyPr>
          <a:lstStyle/>
          <a:p>
            <a:r>
              <a:rPr lang="en-US" altLang="ko-KR" sz="2800" dirty="0" err="1">
                <a:solidFill>
                  <a:schemeClr val="bg1"/>
                </a:solidFill>
                <a:latin typeface="Trebuchet MS" panose="020B0603020202020204" pitchFamily="34" charset="0"/>
                <a:ea typeface="한컴 윤고딕 230" panose="02020603020101020101" pitchFamily="18" charset="-127"/>
              </a:rPr>
              <a:t>model.</a:t>
            </a:r>
            <a:r>
              <a:rPr lang="en-US" altLang="ko-KR" sz="2800" b="1" dirty="0" err="1">
                <a:solidFill>
                  <a:srgbClr val="FFFF99"/>
                </a:solidFill>
                <a:latin typeface="Trebuchet MS" panose="020B0603020202020204" pitchFamily="34" charset="0"/>
                <a:ea typeface="한컴 윤고딕 230" panose="02020603020101020101" pitchFamily="18" charset="-127"/>
              </a:rPr>
              <a:t>compile</a:t>
            </a:r>
            <a:r>
              <a:rPr lang="en-US" altLang="ko-KR" sz="2800" dirty="0">
                <a:solidFill>
                  <a:schemeClr val="bg1"/>
                </a:solidFill>
                <a:latin typeface="Trebuchet MS" panose="020B0603020202020204" pitchFamily="34" charset="0"/>
                <a:ea typeface="한컴 윤고딕 230" panose="02020603020101020101" pitchFamily="18" charset="-127"/>
              </a:rPr>
              <a:t>(</a:t>
            </a:r>
            <a:r>
              <a:rPr lang="en-US" altLang="ko-KR" sz="2800" b="1" dirty="0">
                <a:solidFill>
                  <a:srgbClr val="FFC000"/>
                </a:solidFill>
                <a:latin typeface="Trebuchet MS" panose="020B0603020202020204" pitchFamily="34" charset="0"/>
                <a:ea typeface="한컴 윤고딕 230" panose="02020603020101020101" pitchFamily="18" charset="-127"/>
              </a:rPr>
              <a:t>loss=‘</a:t>
            </a:r>
            <a:r>
              <a:rPr lang="en-US" altLang="ko-KR" sz="2800" b="1" dirty="0" err="1">
                <a:solidFill>
                  <a:srgbClr val="FFC000"/>
                </a:solidFill>
                <a:latin typeface="Trebuchet MS" panose="020B0603020202020204" pitchFamily="34" charset="0"/>
                <a:ea typeface="한컴 윤고딕 230" panose="02020603020101020101" pitchFamily="18" charset="-127"/>
              </a:rPr>
              <a:t>mean_squared_error</a:t>
            </a:r>
            <a:r>
              <a:rPr lang="en-US" altLang="ko-KR" sz="2800" b="1" dirty="0">
                <a:solidFill>
                  <a:srgbClr val="FFC000"/>
                </a:solidFill>
                <a:latin typeface="Trebuchet MS" panose="020B0603020202020204" pitchFamily="34" charset="0"/>
                <a:ea typeface="한컴 윤고딕 230" panose="02020603020101020101" pitchFamily="18" charset="-127"/>
              </a:rPr>
              <a:t>’</a:t>
            </a:r>
            <a:r>
              <a:rPr lang="en-US" altLang="ko-KR" sz="2800" dirty="0">
                <a:solidFill>
                  <a:schemeClr val="bg1"/>
                </a:solidFill>
                <a:latin typeface="Trebuchet MS" panose="020B0603020202020204" pitchFamily="34" charset="0"/>
                <a:ea typeface="한컴 윤고딕 230" panose="02020603020101020101" pitchFamily="18" charset="-127"/>
              </a:rPr>
              <a:t>, optimizer='</a:t>
            </a:r>
            <a:r>
              <a:rPr lang="en-US" altLang="ko-KR" sz="2800" dirty="0" err="1">
                <a:solidFill>
                  <a:schemeClr val="bg1"/>
                </a:solidFill>
                <a:latin typeface="Trebuchet MS" panose="020B0603020202020204" pitchFamily="34" charset="0"/>
                <a:ea typeface="한컴 윤고딕 230" panose="02020603020101020101" pitchFamily="18" charset="-127"/>
              </a:rPr>
              <a:t>adam</a:t>
            </a:r>
            <a:r>
              <a:rPr lang="en-US" altLang="ko-KR" sz="2800" dirty="0">
                <a:solidFill>
                  <a:schemeClr val="bg1"/>
                </a:solidFill>
                <a:latin typeface="Trebuchet MS" panose="020B0603020202020204" pitchFamily="34" charset="0"/>
                <a:ea typeface="한컴 윤고딕 230" panose="02020603020101020101" pitchFamily="18" charset="-127"/>
              </a:rPr>
              <a:t>')</a:t>
            </a:r>
            <a:endParaRPr lang="ko-KR" altLang="en-US" sz="2800" dirty="0">
              <a:solidFill>
                <a:schemeClr val="bg1"/>
              </a:solidFill>
              <a:latin typeface="Trebuchet MS" panose="020B0603020202020204" pitchFamily="34" charset="0"/>
              <a:ea typeface="한컴 윤고딕 230" panose="02020603020101020101" pitchFamily="18" charset="-127"/>
            </a:endParaRPr>
          </a:p>
        </p:txBody>
      </p:sp>
      <p:sp>
        <p:nvSpPr>
          <p:cNvPr id="15" name="직사각형 14"/>
          <p:cNvSpPr/>
          <p:nvPr/>
        </p:nvSpPr>
        <p:spPr>
          <a:xfrm>
            <a:off x="601995" y="2700677"/>
            <a:ext cx="10540065" cy="3785652"/>
          </a:xfrm>
          <a:prstGeom prst="rect">
            <a:avLst/>
          </a:prstGeom>
        </p:spPr>
        <p:txBody>
          <a:bodyPr wrap="none">
            <a:spAutoFit/>
          </a:bodyPr>
          <a:lstStyle/>
          <a:p>
            <a:r>
              <a:rPr lang="en-US" altLang="ko-KR" sz="3200" b="1" dirty="0" err="1">
                <a:latin typeface="Trebuchet MS" panose="020B0603020202020204" pitchFamily="34" charset="0"/>
                <a:ea typeface="한컴 윤고딕 230" panose="02020603020101020101" pitchFamily="18" charset="-127"/>
              </a:rPr>
              <a:t>model.</a:t>
            </a:r>
            <a:r>
              <a:rPr lang="en-US" altLang="ko-KR" sz="3200" b="1" dirty="0" err="1">
                <a:solidFill>
                  <a:srgbClr val="C00000"/>
                </a:solidFill>
                <a:latin typeface="Trebuchet MS" panose="020B0603020202020204" pitchFamily="34" charset="0"/>
                <a:ea typeface="한컴 윤고딕 230" panose="02020603020101020101" pitchFamily="18" charset="-127"/>
              </a:rPr>
              <a:t>compile</a:t>
            </a:r>
            <a:r>
              <a:rPr lang="en-US" altLang="ko-KR" sz="3200" b="1" dirty="0">
                <a:latin typeface="Trebuchet MS" panose="020B0603020202020204" pitchFamily="34" charset="0"/>
                <a:ea typeface="한컴 윤고딕 230" panose="02020603020101020101" pitchFamily="18" charset="-127"/>
              </a:rPr>
              <a:t>( … )</a:t>
            </a:r>
          </a:p>
          <a:p>
            <a:endParaRPr lang="en-US" altLang="ko-KR" sz="1600" b="1" dirty="0">
              <a:solidFill>
                <a:srgbClr val="C00000"/>
              </a:solidFill>
              <a:latin typeface="Trebuchet MS" panose="020B0603020202020204" pitchFamily="34" charset="0"/>
              <a:ea typeface="한컴 윤고딕 230" panose="02020603020101020101" pitchFamily="18" charset="-127"/>
            </a:endParaRPr>
          </a:p>
          <a:p>
            <a:r>
              <a:rPr lang="en-US" altLang="ko-KR" sz="3200" b="1" dirty="0">
                <a:solidFill>
                  <a:srgbClr val="C00000"/>
                </a:solidFill>
                <a:latin typeface="Trebuchet MS" panose="020B0603020202020204" pitchFamily="34" charset="0"/>
                <a:ea typeface="한컴 윤고딕 230" panose="02020603020101020101" pitchFamily="18" charset="-127"/>
              </a:rPr>
              <a:t>&gt; loss: </a:t>
            </a:r>
            <a:r>
              <a:rPr lang="ko-KR" altLang="en-US" sz="3200" b="1" dirty="0">
                <a:solidFill>
                  <a:srgbClr val="C00000"/>
                </a:solidFill>
                <a:latin typeface="Trebuchet MS" panose="020B0603020202020204" pitchFamily="34" charset="0"/>
                <a:ea typeface="한컴 윤고딕 230" panose="02020603020101020101" pitchFamily="18" charset="-127"/>
              </a:rPr>
              <a:t>실제 </a:t>
            </a:r>
            <a:r>
              <a:rPr lang="ko-KR" altLang="en-US" sz="3200" b="1" dirty="0" err="1">
                <a:solidFill>
                  <a:srgbClr val="C00000"/>
                </a:solidFill>
                <a:latin typeface="Trebuchet MS" panose="020B0603020202020204" pitchFamily="34" charset="0"/>
                <a:ea typeface="한컴 윤고딕 230" panose="02020603020101020101" pitchFamily="18" charset="-127"/>
              </a:rPr>
              <a:t>출력값과</a:t>
            </a:r>
            <a:r>
              <a:rPr lang="ko-KR" altLang="en-US" sz="3200" b="1" dirty="0">
                <a:solidFill>
                  <a:srgbClr val="C00000"/>
                </a:solidFill>
                <a:latin typeface="Trebuchet MS" panose="020B0603020202020204" pitchFamily="34" charset="0"/>
                <a:ea typeface="한컴 윤고딕 230" panose="02020603020101020101" pitchFamily="18" charset="-127"/>
              </a:rPr>
              <a:t> 모델을 통해서 얻은 </a:t>
            </a:r>
            <a:r>
              <a:rPr lang="ko-KR" altLang="en-US" sz="3200" b="1" dirty="0" err="1">
                <a:solidFill>
                  <a:srgbClr val="C00000"/>
                </a:solidFill>
                <a:latin typeface="Trebuchet MS" panose="020B0603020202020204" pitchFamily="34" charset="0"/>
                <a:ea typeface="한컴 윤고딕 230" panose="02020603020101020101" pitchFamily="18" charset="-127"/>
              </a:rPr>
              <a:t>출력값의</a:t>
            </a:r>
            <a:r>
              <a:rPr lang="ko-KR" altLang="en-US" sz="3200" b="1" dirty="0">
                <a:solidFill>
                  <a:srgbClr val="C00000"/>
                </a:solidFill>
                <a:latin typeface="Trebuchet MS" panose="020B0603020202020204" pitchFamily="34" charset="0"/>
                <a:ea typeface="한컴 윤고딕 230" panose="02020603020101020101" pitchFamily="18" charset="-127"/>
              </a:rPr>
              <a:t> 상이 수준</a:t>
            </a:r>
            <a:endParaRPr lang="en-US" altLang="ko-KR" sz="3200" b="1" dirty="0">
              <a:solidFill>
                <a:srgbClr val="C00000"/>
              </a:solidFill>
              <a:latin typeface="Trebuchet MS" panose="020B0603020202020204" pitchFamily="34" charset="0"/>
              <a:ea typeface="한컴 윤고딕 230" panose="02020603020101020101" pitchFamily="18" charset="-127"/>
            </a:endParaRPr>
          </a:p>
          <a:p>
            <a:r>
              <a:rPr lang="en-US" altLang="ko-KR" sz="3200" b="1" dirty="0">
                <a:solidFill>
                  <a:srgbClr val="FF0000"/>
                </a:solidFill>
                <a:latin typeface="Trebuchet MS" panose="020B0603020202020204" pitchFamily="34" charset="0"/>
                <a:ea typeface="한컴 윤고딕 230" panose="02020603020101020101" pitchFamily="18" charset="-127"/>
              </a:rPr>
              <a:t>   - </a:t>
            </a:r>
            <a:r>
              <a:rPr lang="en-US" altLang="ko-KR" sz="3200" b="1" dirty="0" err="1">
                <a:solidFill>
                  <a:srgbClr val="FF0000"/>
                </a:solidFill>
                <a:latin typeface="Trebuchet MS" panose="020B0603020202020204" pitchFamily="34" charset="0"/>
                <a:ea typeface="한컴 윤고딕 230" panose="02020603020101020101" pitchFamily="18" charset="-127"/>
              </a:rPr>
              <a:t>mean_squared_error</a:t>
            </a:r>
            <a:r>
              <a:rPr lang="en-US" altLang="ko-KR" sz="3200" b="1" dirty="0">
                <a:solidFill>
                  <a:srgbClr val="FF0000"/>
                </a:solidFill>
                <a:latin typeface="Trebuchet MS" panose="020B0603020202020204" pitchFamily="34" charset="0"/>
                <a:ea typeface="한컴 윤고딕 230" panose="02020603020101020101" pitchFamily="18" charset="-127"/>
              </a:rPr>
              <a:t> (</a:t>
            </a:r>
            <a:r>
              <a:rPr lang="ko-KR" altLang="en-US" sz="3200" b="1" dirty="0">
                <a:solidFill>
                  <a:srgbClr val="00B0F0"/>
                </a:solidFill>
                <a:latin typeface="Trebuchet MS" panose="020B0603020202020204" pitchFamily="34" charset="0"/>
                <a:ea typeface="한컴 윤고딕 230" panose="02020603020101020101" pitchFamily="18" charset="-127"/>
              </a:rPr>
              <a:t>연속적인 </a:t>
            </a:r>
            <a:r>
              <a:rPr lang="ko-KR" altLang="en-US" sz="3200" b="1" dirty="0" err="1">
                <a:solidFill>
                  <a:srgbClr val="00B0F0"/>
                </a:solidFill>
                <a:latin typeface="Trebuchet MS" panose="020B0603020202020204" pitchFamily="34" charset="0"/>
                <a:ea typeface="한컴 윤고딕 230" panose="02020603020101020101" pitchFamily="18" charset="-127"/>
              </a:rPr>
              <a:t>출력값의</a:t>
            </a:r>
            <a:r>
              <a:rPr lang="ko-KR" altLang="en-US" sz="3200" b="1" dirty="0">
                <a:solidFill>
                  <a:srgbClr val="00B0F0"/>
                </a:solidFill>
                <a:latin typeface="Trebuchet MS" panose="020B0603020202020204" pitchFamily="34" charset="0"/>
                <a:ea typeface="한컴 윤고딕 230" panose="02020603020101020101" pitchFamily="18" charset="-127"/>
              </a:rPr>
              <a:t> 예측</a:t>
            </a:r>
            <a:r>
              <a:rPr lang="en-US" altLang="ko-KR" sz="3200" b="1" dirty="0">
                <a:solidFill>
                  <a:srgbClr val="FF0000"/>
                </a:solidFill>
                <a:latin typeface="Trebuchet MS" panose="020B0603020202020204" pitchFamily="34" charset="0"/>
                <a:ea typeface="한컴 윤고딕 230" panose="02020603020101020101" pitchFamily="18" charset="-127"/>
              </a:rPr>
              <a:t>)</a:t>
            </a:r>
          </a:p>
          <a:p>
            <a:r>
              <a:rPr lang="en-US" altLang="ko-KR" sz="3200" b="1" dirty="0">
                <a:solidFill>
                  <a:srgbClr val="FF0000"/>
                </a:solidFill>
                <a:latin typeface="Trebuchet MS" panose="020B0603020202020204" pitchFamily="34" charset="0"/>
                <a:ea typeface="한컴 윤고딕 230" panose="02020603020101020101" pitchFamily="18" charset="-127"/>
              </a:rPr>
              <a:t>   - </a:t>
            </a:r>
            <a:r>
              <a:rPr lang="en-US" altLang="ko-KR" sz="3200" b="1" dirty="0" err="1">
                <a:solidFill>
                  <a:srgbClr val="FF0000"/>
                </a:solidFill>
                <a:latin typeface="Trebuchet MS" panose="020B0603020202020204" pitchFamily="34" charset="0"/>
                <a:ea typeface="한컴 윤고딕 230" panose="02020603020101020101" pitchFamily="18" charset="-127"/>
              </a:rPr>
              <a:t>binary_crossentropy</a:t>
            </a:r>
            <a:r>
              <a:rPr lang="en-US" altLang="ko-KR" sz="3200" b="1" dirty="0">
                <a:solidFill>
                  <a:srgbClr val="FF0000"/>
                </a:solidFill>
                <a:latin typeface="Trebuchet MS" panose="020B0603020202020204" pitchFamily="34" charset="0"/>
                <a:ea typeface="한컴 윤고딕 230" panose="02020603020101020101" pitchFamily="18" charset="-127"/>
              </a:rPr>
              <a:t> (</a:t>
            </a:r>
            <a:r>
              <a:rPr lang="ko-KR" altLang="en-US" sz="3200" b="1" dirty="0">
                <a:solidFill>
                  <a:srgbClr val="0070C0"/>
                </a:solidFill>
                <a:latin typeface="Trebuchet MS" panose="020B0603020202020204" pitchFamily="34" charset="0"/>
                <a:ea typeface="한컴 윤고딕 230" panose="02020603020101020101" pitchFamily="18" charset="-127"/>
              </a:rPr>
              <a:t>이진 분류</a:t>
            </a:r>
            <a:r>
              <a:rPr lang="en-US" altLang="ko-KR" sz="3200" b="1" dirty="0">
                <a:solidFill>
                  <a:srgbClr val="0070C0"/>
                </a:solidFill>
                <a:latin typeface="Trebuchet MS" panose="020B0603020202020204" pitchFamily="34" charset="0"/>
                <a:ea typeface="한컴 윤고딕 230" panose="02020603020101020101" pitchFamily="18" charset="-127"/>
              </a:rPr>
              <a:t>, YES/NO</a:t>
            </a:r>
            <a:r>
              <a:rPr lang="en-US" altLang="ko-KR" sz="3200" b="1" dirty="0">
                <a:solidFill>
                  <a:srgbClr val="FF0000"/>
                </a:solidFill>
                <a:latin typeface="Trebuchet MS" panose="020B0603020202020204" pitchFamily="34" charset="0"/>
                <a:ea typeface="한컴 윤고딕 230" panose="02020603020101020101" pitchFamily="18" charset="-127"/>
              </a:rPr>
              <a:t>)</a:t>
            </a:r>
          </a:p>
          <a:p>
            <a:r>
              <a:rPr lang="en-US" altLang="ko-KR" sz="3200" b="1" dirty="0">
                <a:solidFill>
                  <a:srgbClr val="FF0000"/>
                </a:solidFill>
                <a:latin typeface="Trebuchet MS" panose="020B0603020202020204" pitchFamily="34" charset="0"/>
                <a:ea typeface="한컴 윤고딕 230" panose="02020603020101020101" pitchFamily="18" charset="-127"/>
              </a:rPr>
              <a:t>   - </a:t>
            </a:r>
            <a:r>
              <a:rPr lang="en-US" altLang="ko-KR" sz="3200" b="1" dirty="0" err="1">
                <a:solidFill>
                  <a:srgbClr val="FF0000"/>
                </a:solidFill>
                <a:latin typeface="Trebuchet MS" panose="020B0603020202020204" pitchFamily="34" charset="0"/>
                <a:ea typeface="한컴 윤고딕 230" panose="02020603020101020101" pitchFamily="18" charset="-127"/>
              </a:rPr>
              <a:t>categorical_crossentropy</a:t>
            </a:r>
            <a:r>
              <a:rPr lang="en-US" altLang="ko-KR" sz="3200" b="1" dirty="0">
                <a:solidFill>
                  <a:srgbClr val="FF0000"/>
                </a:solidFill>
                <a:latin typeface="Trebuchet MS" panose="020B0603020202020204" pitchFamily="34" charset="0"/>
                <a:ea typeface="한컴 윤고딕 230" panose="02020603020101020101" pitchFamily="18" charset="-127"/>
              </a:rPr>
              <a:t> (</a:t>
            </a:r>
            <a:r>
              <a:rPr lang="ko-KR" altLang="en-US" sz="3200" b="1" dirty="0">
                <a:solidFill>
                  <a:srgbClr val="002060"/>
                </a:solidFill>
                <a:latin typeface="Trebuchet MS" panose="020B0603020202020204" pitchFamily="34" charset="0"/>
                <a:ea typeface="한컴 윤고딕 230" panose="02020603020101020101" pitchFamily="18" charset="-127"/>
              </a:rPr>
              <a:t>다중 분류</a:t>
            </a:r>
            <a:r>
              <a:rPr lang="en-US" altLang="ko-KR" sz="3200" b="1" dirty="0">
                <a:solidFill>
                  <a:srgbClr val="002060"/>
                </a:solidFill>
                <a:latin typeface="Trebuchet MS" panose="020B0603020202020204" pitchFamily="34" charset="0"/>
                <a:ea typeface="한컴 윤고딕 230" panose="02020603020101020101" pitchFamily="18" charset="-127"/>
              </a:rPr>
              <a:t>, </a:t>
            </a:r>
            <a:r>
              <a:rPr lang="ko-KR" altLang="en-US" sz="3200" b="1" dirty="0">
                <a:solidFill>
                  <a:srgbClr val="002060"/>
                </a:solidFill>
                <a:latin typeface="Trebuchet MS" panose="020B0603020202020204" pitchFamily="34" charset="0"/>
                <a:ea typeface="한컴 윤고딕 230" panose="02020603020101020101" pitchFamily="18" charset="-127"/>
              </a:rPr>
              <a:t>어디에 속하나</a:t>
            </a:r>
            <a:r>
              <a:rPr lang="en-US" altLang="ko-KR" sz="3200" b="1" dirty="0">
                <a:solidFill>
                  <a:srgbClr val="002060"/>
                </a:solidFill>
                <a:latin typeface="Trebuchet MS" panose="020B0603020202020204" pitchFamily="34" charset="0"/>
                <a:ea typeface="한컴 윤고딕 230" panose="02020603020101020101" pitchFamily="18" charset="-127"/>
              </a:rPr>
              <a:t>?</a:t>
            </a:r>
            <a:r>
              <a:rPr lang="en-US" altLang="ko-KR" sz="3200" b="1" dirty="0">
                <a:solidFill>
                  <a:srgbClr val="FF0000"/>
                </a:solidFill>
                <a:latin typeface="Trebuchet MS" panose="020B0603020202020204" pitchFamily="34" charset="0"/>
                <a:ea typeface="한컴 윤고딕 230" panose="02020603020101020101" pitchFamily="18" charset="-127"/>
              </a:rPr>
              <a:t>)</a:t>
            </a:r>
          </a:p>
          <a:p>
            <a:r>
              <a:rPr lang="en-US" altLang="ko-KR" sz="3200" b="1" dirty="0">
                <a:solidFill>
                  <a:srgbClr val="FF0000"/>
                </a:solidFill>
                <a:latin typeface="Trebuchet MS" panose="020B0603020202020204" pitchFamily="34" charset="0"/>
                <a:ea typeface="한컴 윤고딕 230" panose="02020603020101020101" pitchFamily="18" charset="-127"/>
              </a:rPr>
              <a:t>   - …</a:t>
            </a:r>
          </a:p>
          <a:p>
            <a:r>
              <a:rPr lang="en-US" altLang="ko-KR" sz="3200" b="1" dirty="0">
                <a:solidFill>
                  <a:schemeClr val="bg1">
                    <a:lumMod val="75000"/>
                  </a:schemeClr>
                </a:solidFill>
                <a:latin typeface="Trebuchet MS" panose="020B0603020202020204" pitchFamily="34" charset="0"/>
                <a:ea typeface="한컴 윤고딕 230" panose="02020603020101020101" pitchFamily="18" charset="-127"/>
              </a:rPr>
              <a:t>&gt; optimizer:</a:t>
            </a:r>
          </a:p>
        </p:txBody>
      </p:sp>
    </p:spTree>
    <p:extLst>
      <p:ext uri="{BB962C8B-B14F-4D97-AF65-F5344CB8AC3E}">
        <p14:creationId xmlns:p14="http://schemas.microsoft.com/office/powerpoint/2010/main" val="41523312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Loss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08서울남산체 EB" panose="02020603020101020101" pitchFamily="18" charset="-127"/>
                <a:ea typeface="08서울남산체 EB" panose="02020603020101020101" pitchFamily="18" charset="-127"/>
              </a:rPr>
              <a:t>Learning Rate</a:t>
            </a:r>
            <a:endParaRPr lang="ko-KR" altLang="en-US" sz="2800" b="1" dirty="0">
              <a:solidFill>
                <a:srgbClr val="FFFF00"/>
              </a:solidFill>
              <a:latin typeface="08서울남산체 EB" panose="02020603020101020101" pitchFamily="18" charset="-127"/>
              <a:ea typeface="08서울남산체 EB" panose="020206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Activation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Optimizer</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330364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15" name="직사각형 14"/>
          <p:cNvSpPr/>
          <p:nvPr/>
        </p:nvSpPr>
        <p:spPr>
          <a:xfrm>
            <a:off x="347472" y="1286656"/>
            <a:ext cx="11283858" cy="1077218"/>
          </a:xfrm>
          <a:prstGeom prst="rect">
            <a:avLst/>
          </a:prstGeom>
        </p:spPr>
        <p:txBody>
          <a:bodyPr wrap="none">
            <a:spAutoFit/>
          </a:bodyPr>
          <a:lstStyle/>
          <a:p>
            <a:r>
              <a:rPr lang="en-US" altLang="ko-KR" sz="3200" dirty="0" err="1">
                <a:latin typeface="08서울남산체 EB" panose="02020603020101020101" pitchFamily="18" charset="-127"/>
                <a:ea typeface="08서울남산체 EB" panose="02020603020101020101" pitchFamily="18" charset="-127"/>
              </a:rPr>
              <a:t>adam</a:t>
            </a:r>
            <a:r>
              <a:rPr lang="en-US" altLang="ko-KR" sz="3200" dirty="0">
                <a:latin typeface="08서울남산체 EB" panose="02020603020101020101" pitchFamily="18" charset="-127"/>
                <a:ea typeface="08서울남산체 EB" panose="02020603020101020101" pitchFamily="18" charset="-127"/>
              </a:rPr>
              <a:t> = </a:t>
            </a:r>
            <a:r>
              <a:rPr lang="en-US" altLang="ko-KR" sz="3200" dirty="0" err="1">
                <a:latin typeface="08서울남산체 EB" panose="02020603020101020101" pitchFamily="18" charset="-127"/>
                <a:ea typeface="08서울남산체 EB" panose="02020603020101020101" pitchFamily="18" charset="-127"/>
              </a:rPr>
              <a:t>optimizers.Adam</a:t>
            </a:r>
            <a:r>
              <a:rPr lang="en-US" altLang="ko-KR" sz="3200" dirty="0">
                <a:latin typeface="08서울남산체 EB" panose="02020603020101020101" pitchFamily="18" charset="-127"/>
                <a:ea typeface="08서울남산체 EB" panose="02020603020101020101" pitchFamily="18" charset="-127"/>
              </a:rPr>
              <a:t>(</a:t>
            </a:r>
            <a:r>
              <a:rPr lang="en-US" altLang="ko-KR" sz="3200" b="1" dirty="0" err="1">
                <a:solidFill>
                  <a:srgbClr val="FF0000"/>
                </a:solidFill>
                <a:latin typeface="08서울남산체 EB" panose="02020603020101020101" pitchFamily="18" charset="-127"/>
                <a:ea typeface="08서울남산체 EB" panose="02020603020101020101" pitchFamily="18" charset="-127"/>
              </a:rPr>
              <a:t>lr</a:t>
            </a:r>
            <a:r>
              <a:rPr lang="en-US" altLang="ko-KR" sz="3200" b="1" dirty="0">
                <a:solidFill>
                  <a:srgbClr val="FF0000"/>
                </a:solidFill>
                <a:latin typeface="08서울남산체 EB" panose="02020603020101020101" pitchFamily="18" charset="-127"/>
                <a:ea typeface="08서울남산체 EB" panose="02020603020101020101" pitchFamily="18" charset="-127"/>
              </a:rPr>
              <a:t>=0.01</a:t>
            </a:r>
            <a:r>
              <a:rPr lang="en-US" altLang="ko-KR" sz="3200" dirty="0">
                <a:latin typeface="08서울남산체 EB" panose="02020603020101020101" pitchFamily="18" charset="-127"/>
                <a:ea typeface="08서울남산체 EB" panose="02020603020101020101" pitchFamily="18" charset="-127"/>
              </a:rPr>
              <a:t>)  </a:t>
            </a:r>
            <a:r>
              <a:rPr lang="en-US" altLang="ko-KR" sz="3200" dirty="0">
                <a:solidFill>
                  <a:srgbClr val="7030A0"/>
                </a:solidFill>
                <a:latin typeface="08서울남산체 EB" panose="02020603020101020101" pitchFamily="18" charset="-127"/>
                <a:ea typeface="08서울남산체 EB" panose="02020603020101020101" pitchFamily="18" charset="-127"/>
              </a:rPr>
              <a:t># learning rate</a:t>
            </a:r>
            <a:r>
              <a:rPr lang="en-US" altLang="ko-KR" sz="3200" dirty="0">
                <a:latin typeface="08서울남산체 EB" panose="02020603020101020101" pitchFamily="18" charset="-127"/>
                <a:ea typeface="08서울남산체 EB" panose="02020603020101020101" pitchFamily="18" charset="-127"/>
              </a:rPr>
              <a:t> </a:t>
            </a:r>
          </a:p>
          <a:p>
            <a:r>
              <a:rPr lang="en-US" altLang="ko-KR" sz="3200" dirty="0" err="1">
                <a:latin typeface="08서울남산체 EB" panose="02020603020101020101" pitchFamily="18" charset="-127"/>
                <a:ea typeface="08서울남산체 EB" panose="02020603020101020101" pitchFamily="18" charset="-127"/>
              </a:rPr>
              <a:t>model.compile</a:t>
            </a:r>
            <a:r>
              <a:rPr lang="en-US" altLang="ko-KR" sz="3200" dirty="0">
                <a:latin typeface="08서울남산체 EB" panose="02020603020101020101" pitchFamily="18" charset="-127"/>
                <a:ea typeface="08서울남산체 EB" panose="02020603020101020101" pitchFamily="18" charset="-127"/>
              </a:rPr>
              <a:t>(loss='</a:t>
            </a:r>
            <a:r>
              <a:rPr lang="en-US" altLang="ko-KR" sz="3200" dirty="0" err="1">
                <a:latin typeface="08서울남산체 EB" panose="02020603020101020101" pitchFamily="18" charset="-127"/>
                <a:ea typeface="08서울남산체 EB" panose="02020603020101020101" pitchFamily="18" charset="-127"/>
              </a:rPr>
              <a:t>mean_squared_error</a:t>
            </a:r>
            <a:r>
              <a:rPr lang="en-US" altLang="ko-KR" sz="3200" dirty="0">
                <a:latin typeface="08서울남산체 EB" panose="02020603020101020101" pitchFamily="18" charset="-127"/>
                <a:ea typeface="08서울남산체 EB" panose="02020603020101020101" pitchFamily="18" charset="-127"/>
              </a:rPr>
              <a:t>', </a:t>
            </a:r>
            <a:r>
              <a:rPr lang="en-US" altLang="ko-KR" sz="3200" b="1" dirty="0">
                <a:solidFill>
                  <a:srgbClr val="FF0000"/>
                </a:solidFill>
                <a:latin typeface="08서울남산체 EB" panose="02020603020101020101" pitchFamily="18" charset="-127"/>
                <a:ea typeface="08서울남산체 EB" panose="02020603020101020101" pitchFamily="18" charset="-127"/>
              </a:rPr>
              <a:t>optimizer=</a:t>
            </a:r>
            <a:r>
              <a:rPr lang="en-US" altLang="ko-KR" sz="3200" b="1" dirty="0" err="1">
                <a:solidFill>
                  <a:srgbClr val="FF0000"/>
                </a:solidFill>
                <a:latin typeface="08서울남산체 EB" panose="02020603020101020101" pitchFamily="18" charset="-127"/>
                <a:ea typeface="08서울남산체 EB" panose="02020603020101020101" pitchFamily="18" charset="-127"/>
              </a:rPr>
              <a:t>adam</a:t>
            </a:r>
            <a:r>
              <a:rPr lang="en-US" altLang="ko-KR" sz="3200" dirty="0">
                <a:latin typeface="08서울남산체 EB" panose="02020603020101020101" pitchFamily="18" charset="-127"/>
                <a:ea typeface="08서울남산체 EB" panose="02020603020101020101" pitchFamily="18" charset="-127"/>
              </a:rPr>
              <a:t>)</a:t>
            </a:r>
          </a:p>
        </p:txBody>
      </p:sp>
      <p:pic>
        <p:nvPicPr>
          <p:cNvPr id="11266" name="Picture 2" descr="keras  learning rat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90" y="2730190"/>
            <a:ext cx="10198927" cy="395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542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Loss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Learning Rate</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08서울남산체 EB" panose="02020603020101020101" pitchFamily="18" charset="-127"/>
                <a:ea typeface="08서울남산체 EB" panose="02020603020101020101" pitchFamily="18" charset="-127"/>
              </a:rPr>
              <a:t>Activation Function</a:t>
            </a:r>
            <a:endParaRPr lang="ko-KR" altLang="en-US" sz="2800" b="1" dirty="0">
              <a:solidFill>
                <a:srgbClr val="FFFF00"/>
              </a:solidFill>
              <a:latin typeface="08서울남산체 EB" panose="02020603020101020101" pitchFamily="18" charset="-127"/>
              <a:ea typeface="08서울남산체 EB" panose="020206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Optimizer</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2143015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13314" name="Picture 2" descr="activation functi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472" y="215161"/>
            <a:ext cx="8399576" cy="6543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6314" y="3026005"/>
            <a:ext cx="1917513" cy="954107"/>
          </a:xfrm>
          <a:prstGeom prst="rect">
            <a:avLst/>
          </a:prstGeom>
          <a:noFill/>
        </p:spPr>
        <p:txBody>
          <a:bodyPr wrap="none" rtlCol="0">
            <a:spAutoFit/>
          </a:bodyPr>
          <a:lstStyle/>
          <a:p>
            <a:pPr algn="ctr"/>
            <a:r>
              <a:rPr lang="ko-KR" altLang="en-US" sz="2800" b="1" dirty="0">
                <a:solidFill>
                  <a:srgbClr val="FF0000"/>
                </a:solidFill>
                <a:latin typeface="서울남산체 B" panose="02020503020101020101" pitchFamily="18" charset="-127"/>
                <a:ea typeface="서울남산체 B" panose="02020503020101020101" pitchFamily="18" charset="-127"/>
              </a:rPr>
              <a:t>다양한</a:t>
            </a:r>
            <a:endParaRPr lang="en-US" altLang="ko-KR" sz="2800" b="1" dirty="0">
              <a:solidFill>
                <a:srgbClr val="FF0000"/>
              </a:solidFill>
              <a:latin typeface="서울남산체 B" panose="02020503020101020101" pitchFamily="18" charset="-127"/>
              <a:ea typeface="서울남산체 B" panose="02020503020101020101" pitchFamily="18" charset="-127"/>
            </a:endParaRPr>
          </a:p>
          <a:p>
            <a:pPr algn="ctr"/>
            <a:r>
              <a:rPr lang="ko-KR" altLang="en-US" sz="2800" b="1" dirty="0">
                <a:solidFill>
                  <a:srgbClr val="FF0000"/>
                </a:solidFill>
                <a:latin typeface="서울남산체 B" panose="02020503020101020101" pitchFamily="18" charset="-127"/>
                <a:ea typeface="서울남산체 B" panose="02020503020101020101" pitchFamily="18" charset="-127"/>
              </a:rPr>
              <a:t>활성화 함수</a:t>
            </a:r>
          </a:p>
        </p:txBody>
      </p:sp>
    </p:spTree>
    <p:extLst>
      <p:ext uri="{BB962C8B-B14F-4D97-AF65-F5344CB8AC3E}">
        <p14:creationId xmlns:p14="http://schemas.microsoft.com/office/powerpoint/2010/main" val="2193227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ë¨¸ì ë¬ë vs íë¡ê·¸ë¨ì ëí ì´ë¯¸ì§ ê²ìê²°ê³¼"/>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3116" b="5346"/>
          <a:stretch/>
        </p:blipFill>
        <p:spPr bwMode="auto">
          <a:xfrm>
            <a:off x="5125637" y="1050643"/>
            <a:ext cx="6858835" cy="20439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1643" y="1569201"/>
            <a:ext cx="3587842" cy="830997"/>
          </a:xfrm>
          <a:prstGeom prst="rect">
            <a:avLst/>
          </a:prstGeom>
          <a:noFill/>
        </p:spPr>
        <p:txBody>
          <a:bodyPr wrap="none" rtlCol="0">
            <a:spAutoFit/>
          </a:bodyPr>
          <a:lstStyle/>
          <a:p>
            <a:r>
              <a:rPr lang="en-US" altLang="ko-KR" sz="2400" b="1" dirty="0">
                <a:latin typeface="08서울남산체 EB" panose="02020603020101020101" pitchFamily="18" charset="-127"/>
                <a:ea typeface="08서울남산체 EB" panose="02020603020101020101" pitchFamily="18" charset="-127"/>
              </a:rPr>
              <a:t>(Data, </a:t>
            </a:r>
            <a:r>
              <a:rPr lang="en-US" altLang="ko-KR" sz="2400" b="1" dirty="0" err="1">
                <a:latin typeface="08서울남산체 EB" panose="02020603020101020101" pitchFamily="18" charset="-127"/>
                <a:ea typeface="08서울남산체 EB" panose="02020603020101020101" pitchFamily="18" charset="-127"/>
              </a:rPr>
              <a:t>Outputcome</a:t>
            </a:r>
            <a:r>
              <a:rPr lang="en-US" altLang="ko-KR" sz="2400" b="1" dirty="0">
                <a:latin typeface="08서울남산체 EB" panose="02020603020101020101" pitchFamily="18" charset="-127"/>
                <a:ea typeface="08서울남산체 EB" panose="02020603020101020101" pitchFamily="18" charset="-127"/>
              </a:rPr>
              <a:t>)</a:t>
            </a:r>
          </a:p>
          <a:p>
            <a:r>
              <a:rPr lang="en-US" altLang="ko-KR" sz="2400" b="1" dirty="0">
                <a:latin typeface="08서울남산체 EB" panose="02020603020101020101" pitchFamily="18" charset="-127"/>
                <a:ea typeface="08서울남산체 EB" panose="02020603020101020101" pitchFamily="18" charset="-127"/>
              </a:rPr>
              <a:t>= {1, 3}, {2, 5}, {3, 7} …</a:t>
            </a:r>
            <a:endParaRPr lang="ko-KR" altLang="en-US" sz="2400" b="1" dirty="0">
              <a:latin typeface="08서울남산체 EB" panose="02020603020101020101" pitchFamily="18" charset="-127"/>
              <a:ea typeface="08서울남산체 EB" panose="02020603020101020101" pitchFamily="18" charset="-127"/>
            </a:endParaRPr>
          </a:p>
        </p:txBody>
      </p:sp>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5" name="직사각형 4"/>
          <p:cNvSpPr/>
          <p:nvPr/>
        </p:nvSpPr>
        <p:spPr>
          <a:xfrm>
            <a:off x="725863" y="3395430"/>
            <a:ext cx="10774837" cy="1200329"/>
          </a:xfrm>
          <a:prstGeom prst="rect">
            <a:avLst/>
          </a:prstGeom>
        </p:spPr>
        <p:txBody>
          <a:bodyPr wrap="square">
            <a:spAutoFit/>
          </a:bodyPr>
          <a:lstStyle/>
          <a:p>
            <a:pPr algn="ctr"/>
            <a:r>
              <a:rPr lang="ko-KR" altLang="en-US" sz="3600" b="1" dirty="0">
                <a:latin typeface="Trebuchet MS" panose="020B0603020202020204" pitchFamily="34" charset="0"/>
              </a:rPr>
              <a:t>data = [1, 2, 3, 4, 5, 6, 7, 8, 9, 10]</a:t>
            </a:r>
          </a:p>
          <a:p>
            <a:pPr algn="ctr"/>
            <a:r>
              <a:rPr lang="ko-KR" altLang="en-US" sz="3600" b="1" dirty="0">
                <a:latin typeface="Trebuchet MS" panose="020B0603020202020204" pitchFamily="34" charset="0"/>
              </a:rPr>
              <a:t>outcome = [3, 5, 7, 9, 11, 13, 15, 17, 19, 21]</a:t>
            </a:r>
          </a:p>
        </p:txBody>
      </p:sp>
      <p:grpSp>
        <p:nvGrpSpPr>
          <p:cNvPr id="13" name="그룹 12"/>
          <p:cNvGrpSpPr/>
          <p:nvPr/>
        </p:nvGrpSpPr>
        <p:grpSpPr>
          <a:xfrm>
            <a:off x="3812895" y="5264189"/>
            <a:ext cx="4600771" cy="1051551"/>
            <a:chOff x="2367593" y="5221659"/>
            <a:chExt cx="4600771" cy="1051551"/>
          </a:xfrm>
        </p:grpSpPr>
        <p:sp>
          <p:nvSpPr>
            <p:cNvPr id="7" name="타원 6"/>
            <p:cNvSpPr/>
            <p:nvPr/>
          </p:nvSpPr>
          <p:spPr>
            <a:xfrm>
              <a:off x="4173085" y="5306368"/>
              <a:ext cx="581972" cy="569246"/>
            </a:xfrm>
            <a:prstGeom prst="ellipse">
              <a:avLst/>
            </a:prstGeom>
            <a:solidFill>
              <a:srgbClr val="FFFFCC"/>
            </a:solidFill>
            <a:ln w="127000">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0" i="1" dirty="0">
                <a:solidFill>
                  <a:schemeClr val="tx1"/>
                </a:solidFill>
                <a:latin typeface="08서울남산체 B" panose="02020603020101020101" pitchFamily="18" charset="-127"/>
                <a:ea typeface="08서울남산체 B" panose="02020603020101020101" pitchFamily="18" charset="-127"/>
                <a:cs typeface="Aparajita" panose="020B0604020202020204" pitchFamily="34" charset="0"/>
              </a:endParaRPr>
            </a:p>
          </p:txBody>
        </p:sp>
        <p:cxnSp>
          <p:nvCxnSpPr>
            <p:cNvPr id="8" name="직선 화살표 연결선 7"/>
            <p:cNvCxnSpPr/>
            <p:nvPr/>
          </p:nvCxnSpPr>
          <p:spPr>
            <a:xfrm>
              <a:off x="3094074"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4862623" y="5590991"/>
              <a:ext cx="98331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3786963" y="5796554"/>
              <a:ext cx="338276" cy="476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2367593" y="5406325"/>
              <a:ext cx="726481" cy="369332"/>
            </a:xfrm>
            <a:prstGeom prst="rect">
              <a:avLst/>
            </a:prstGeom>
          </p:spPr>
          <p:txBody>
            <a:bodyPr wrap="none">
              <a:spAutoFit/>
            </a:bodyPr>
            <a:lstStyle/>
            <a:p>
              <a:r>
                <a:rPr lang="ko-KR" altLang="en-US" b="1" dirty="0">
                  <a:latin typeface="08서울남산체 B" panose="02020603020101020101" pitchFamily="18" charset="-127"/>
                  <a:ea typeface="08서울남산체 B" panose="02020603020101020101" pitchFamily="18" charset="-127"/>
                </a:rPr>
                <a:t>data </a:t>
              </a:r>
              <a:endParaRPr lang="ko-KR" altLang="en-US" dirty="0">
                <a:latin typeface="08서울남산체 B" panose="02020603020101020101" pitchFamily="18" charset="-127"/>
                <a:ea typeface="08서울남산체 B" panose="02020603020101020101" pitchFamily="18" charset="-127"/>
              </a:endParaRPr>
            </a:p>
          </p:txBody>
        </p:sp>
        <p:sp>
          <p:nvSpPr>
            <p:cNvPr id="14" name="직사각형 13"/>
            <p:cNvSpPr/>
            <p:nvPr/>
          </p:nvSpPr>
          <p:spPr>
            <a:xfrm>
              <a:off x="5845941" y="5406325"/>
              <a:ext cx="1122423"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outcome</a:t>
              </a:r>
              <a:endParaRPr lang="ko-KR" altLang="en-US" dirty="0">
                <a:latin typeface="08서울남산체 B" panose="02020603020101020101" pitchFamily="18" charset="-127"/>
                <a:ea typeface="08서울남산체 B" panose="02020603020101020101" pitchFamily="18" charset="-127"/>
              </a:endParaRPr>
            </a:p>
          </p:txBody>
        </p:sp>
        <p:sp>
          <p:nvSpPr>
            <p:cNvPr id="15" name="직사각형 14"/>
            <p:cNvSpPr/>
            <p:nvPr/>
          </p:nvSpPr>
          <p:spPr>
            <a:xfrm>
              <a:off x="3366322" y="5221659"/>
              <a:ext cx="473206" cy="369332"/>
            </a:xfrm>
            <a:prstGeom prst="rect">
              <a:avLst/>
            </a:prstGeom>
          </p:spPr>
          <p:txBody>
            <a:bodyPr wrap="none">
              <a:spAutoFit/>
            </a:bodyPr>
            <a:lstStyle/>
            <a:p>
              <a:r>
                <a:rPr lang="en-US" altLang="ko-KR" b="1" dirty="0" err="1">
                  <a:latin typeface="08서울남산체 B" panose="02020603020101020101" pitchFamily="18" charset="-127"/>
                  <a:ea typeface="08서울남산체 B" panose="02020603020101020101" pitchFamily="18" charset="-127"/>
                  <a:sym typeface="Mathematica1" panose="05000502060100000001" pitchFamily="2" charset="2"/>
                </a:rPr>
                <a:t>x</a:t>
              </a:r>
              <a:r>
                <a:rPr lang="en-US" altLang="ko-KR" b="1" dirty="0" err="1">
                  <a:latin typeface="08서울남산체 B" panose="02020603020101020101" pitchFamily="18" charset="-127"/>
                  <a:ea typeface="08서울남산체 B" panose="02020603020101020101" pitchFamily="18" charset="-127"/>
                </a:rPr>
                <a:t>w</a:t>
              </a:r>
              <a:endParaRPr lang="ko-KR" altLang="en-US" dirty="0">
                <a:latin typeface="08서울남산체 B" panose="02020603020101020101" pitchFamily="18" charset="-127"/>
                <a:ea typeface="08서울남산체 B" panose="02020603020101020101" pitchFamily="18" charset="-127"/>
              </a:endParaRPr>
            </a:p>
          </p:txBody>
        </p:sp>
        <p:sp>
          <p:nvSpPr>
            <p:cNvPr id="16" name="직사각형 15"/>
            <p:cNvSpPr/>
            <p:nvPr/>
          </p:nvSpPr>
          <p:spPr>
            <a:xfrm>
              <a:off x="3574070" y="5775657"/>
              <a:ext cx="447558" cy="369332"/>
            </a:xfrm>
            <a:prstGeom prst="rect">
              <a:avLst/>
            </a:prstGeom>
          </p:spPr>
          <p:txBody>
            <a:bodyPr wrap="none">
              <a:spAutoFit/>
            </a:bodyPr>
            <a:lstStyle/>
            <a:p>
              <a:r>
                <a:rPr lang="en-US" altLang="ko-KR" b="1" dirty="0">
                  <a:latin typeface="08서울남산체 B" panose="02020603020101020101" pitchFamily="18" charset="-127"/>
                  <a:ea typeface="08서울남산체 B" panose="02020603020101020101" pitchFamily="18" charset="-127"/>
                </a:rPr>
                <a:t>+b</a:t>
              </a:r>
              <a:endParaRPr lang="ko-KR" altLang="en-US" dirty="0">
                <a:latin typeface="08서울남산체 B" panose="02020603020101020101" pitchFamily="18" charset="-127"/>
                <a:ea typeface="08서울남산체 B" panose="02020603020101020101" pitchFamily="18" charset="-127"/>
              </a:endParaRPr>
            </a:p>
          </p:txBody>
        </p:sp>
      </p:grpSp>
      <p:pic>
        <p:nvPicPr>
          <p:cNvPr id="6" name="그림 5">
            <a:extLst>
              <a:ext uri="{FF2B5EF4-FFF2-40B4-BE49-F238E27FC236}">
                <a16:creationId xmlns:a16="http://schemas.microsoft.com/office/drawing/2014/main" id="{129A5DC0-DA2E-4672-AD19-47926E4F7451}"/>
              </a:ext>
            </a:extLst>
          </p:cNvPr>
          <p:cNvPicPr>
            <a:picLocks noChangeAspect="1"/>
          </p:cNvPicPr>
          <p:nvPr/>
        </p:nvPicPr>
        <p:blipFill>
          <a:blip r:embed="rId3"/>
          <a:stretch>
            <a:fillRect/>
          </a:stretch>
        </p:blipFill>
        <p:spPr>
          <a:xfrm>
            <a:off x="725863" y="1457124"/>
            <a:ext cx="10715625" cy="1343025"/>
          </a:xfrm>
          <a:prstGeom prst="rect">
            <a:avLst/>
          </a:prstGeom>
        </p:spPr>
      </p:pic>
    </p:spTree>
    <p:extLst>
      <p:ext uri="{BB962C8B-B14F-4D97-AF65-F5344CB8AC3E}">
        <p14:creationId xmlns:p14="http://schemas.microsoft.com/office/powerpoint/2010/main" val="3112075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Training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Good result on</a:t>
            </a:r>
          </a:p>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Testing dataset ?</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9443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1" name="TextBox 10"/>
          <p:cNvSpPr txBox="1"/>
          <p:nvPr/>
        </p:nvSpPr>
        <p:spPr>
          <a:xfrm>
            <a:off x="9689501" y="1586726"/>
            <a:ext cx="720069"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Yes</a:t>
            </a:r>
            <a:endParaRPr lang="ko-KR" altLang="en-US" sz="2800" b="1" dirty="0">
              <a:latin typeface="08서울남산체 EB" panose="02020603020101020101" pitchFamily="18" charset="-127"/>
              <a:ea typeface="08서울남산체 EB" panose="020206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Regularization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Early Stopping</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Dropout</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08서울남산체 EB" panose="02020603020101020101" pitchFamily="18" charset="-127"/>
                <a:ea typeface="08서울남산체 EB" panose="02020603020101020101" pitchFamily="18" charset="-127"/>
              </a:rPr>
              <a:t>No</a:t>
            </a:r>
            <a:endParaRPr lang="ko-KR" altLang="en-US" sz="2800" b="1" dirty="0">
              <a:latin typeface="08서울남산체 EB" panose="02020603020101020101" pitchFamily="18" charset="-127"/>
              <a:ea typeface="08서울남산체 EB" panose="020206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Loss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Learning Rate</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08서울남산체 EB" panose="02020603020101020101" pitchFamily="18" charset="-127"/>
                <a:ea typeface="08서울남산체 EB" panose="02020603020101020101" pitchFamily="18" charset="-127"/>
              </a:rPr>
              <a:t>Activation Function</a:t>
            </a:r>
            <a:endParaRPr lang="ko-KR" altLang="en-US" sz="2800" b="1" dirty="0">
              <a:solidFill>
                <a:schemeClr val="tx1"/>
              </a:solidFill>
              <a:latin typeface="08서울남산체 EB" panose="02020603020101020101" pitchFamily="18" charset="-127"/>
              <a:ea typeface="08서울남산체 EB" panose="020206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08서울남산체 EB" panose="02020603020101020101" pitchFamily="18" charset="-127"/>
                <a:ea typeface="08서울남산체 EB" panose="02020603020101020101" pitchFamily="18" charset="-127"/>
              </a:rPr>
              <a:t>Optimizer</a:t>
            </a:r>
            <a:endParaRPr lang="ko-KR" altLang="en-US" sz="2800" b="1" dirty="0">
              <a:solidFill>
                <a:srgbClr val="FFFF00"/>
              </a:solidFill>
              <a:latin typeface="08서울남산체 EB" panose="02020603020101020101" pitchFamily="18" charset="-127"/>
              <a:ea typeface="08서울남산체 EB" panose="02020603020101020101" pitchFamily="18" charset="-127"/>
            </a:endParaRPr>
          </a:p>
        </p:txBody>
      </p:sp>
    </p:spTree>
    <p:extLst>
      <p:ext uri="{BB962C8B-B14F-4D97-AF65-F5344CB8AC3E}">
        <p14:creationId xmlns:p14="http://schemas.microsoft.com/office/powerpoint/2010/main" val="4162262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2" name="TextBox 1"/>
          <p:cNvSpPr txBox="1"/>
          <p:nvPr/>
        </p:nvSpPr>
        <p:spPr>
          <a:xfrm>
            <a:off x="238739" y="3016578"/>
            <a:ext cx="2363147" cy="1323439"/>
          </a:xfrm>
          <a:prstGeom prst="rect">
            <a:avLst/>
          </a:prstGeom>
          <a:noFill/>
        </p:spPr>
        <p:txBody>
          <a:bodyPr wrap="none" rtlCol="0">
            <a:spAutoFit/>
          </a:bodyPr>
          <a:lstStyle/>
          <a:p>
            <a:pPr algn="ctr"/>
            <a:r>
              <a:rPr lang="ko-KR" altLang="en-US" sz="4000" b="1" dirty="0">
                <a:solidFill>
                  <a:srgbClr val="FF0000"/>
                </a:solidFill>
                <a:latin typeface="서울남산체 B" panose="02020503020101020101" pitchFamily="18" charset="-127"/>
                <a:ea typeface="서울남산체 B" panose="02020503020101020101" pitchFamily="18" charset="-127"/>
              </a:rPr>
              <a:t>다양한</a:t>
            </a:r>
            <a:endParaRPr lang="en-US" altLang="ko-KR" sz="4000" b="1" dirty="0">
              <a:solidFill>
                <a:srgbClr val="FF0000"/>
              </a:solidFill>
              <a:latin typeface="서울남산체 B" panose="02020503020101020101" pitchFamily="18" charset="-127"/>
              <a:ea typeface="서울남산체 B" panose="02020503020101020101" pitchFamily="18" charset="-127"/>
            </a:endParaRPr>
          </a:p>
          <a:p>
            <a:pPr algn="ctr"/>
            <a:r>
              <a:rPr lang="en-US" altLang="ko-KR" sz="4000" b="1" dirty="0">
                <a:solidFill>
                  <a:srgbClr val="FF0000"/>
                </a:solidFill>
                <a:latin typeface="서울남산체 B" panose="02020503020101020101" pitchFamily="18" charset="-127"/>
                <a:ea typeface="서울남산체 B" panose="02020503020101020101" pitchFamily="18" charset="-127"/>
              </a:rPr>
              <a:t>optimizer</a:t>
            </a:r>
            <a:endParaRPr lang="ko-KR" altLang="en-US" sz="4000" b="1" dirty="0">
              <a:solidFill>
                <a:srgbClr val="FF0000"/>
              </a:solidFill>
              <a:latin typeface="서울남산체 B" panose="02020503020101020101" pitchFamily="18" charset="-127"/>
              <a:ea typeface="서울남산체 B" panose="02020503020101020101" pitchFamily="18" charset="-127"/>
            </a:endParaRPr>
          </a:p>
        </p:txBody>
      </p:sp>
      <p:pic>
        <p:nvPicPr>
          <p:cNvPr id="15362"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264" y="1236876"/>
            <a:ext cx="9311135" cy="523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53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rgbClr val="FF0000"/>
                </a:solidFill>
                <a:latin typeface="서울남산체 B" panose="02020503020101020101" pitchFamily="18" charset="-127"/>
                <a:ea typeface="서울남산체 B" panose="02020503020101020101" pitchFamily="18" charset="-127"/>
              </a:rPr>
              <a:t>Testing</a:t>
            </a:r>
            <a:r>
              <a:rPr lang="en-US" altLang="ko-KR" sz="2800" b="1" dirty="0">
                <a:solidFill>
                  <a:schemeClr val="tx1"/>
                </a:solidFill>
                <a:latin typeface="서울남산체 B" panose="02020503020101020101" pitchFamily="18" charset="-127"/>
                <a:ea typeface="서울남산체 B" panose="02020503020101020101" pitchFamily="18" charset="-127"/>
              </a:rPr>
              <a:t>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1" name="TextBox 10"/>
          <p:cNvSpPr txBox="1"/>
          <p:nvPr/>
        </p:nvSpPr>
        <p:spPr>
          <a:xfrm>
            <a:off x="96895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Regularization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Early Stopping</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Dropout</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pic>
        <p:nvPicPr>
          <p:cNvPr id="2" name="그림 1"/>
          <p:cNvPicPr>
            <a:picLocks noChangeAspect="1"/>
          </p:cNvPicPr>
          <p:nvPr/>
        </p:nvPicPr>
        <p:blipFill>
          <a:blip r:embed="rId2">
            <a:duotone>
              <a:schemeClr val="accent3">
                <a:shade val="45000"/>
                <a:satMod val="135000"/>
              </a:schemeClr>
              <a:prstClr val="white"/>
            </a:duotone>
          </a:blip>
          <a:stretch>
            <a:fillRect/>
          </a:stretch>
        </p:blipFill>
        <p:spPr>
          <a:xfrm>
            <a:off x="862320" y="1442299"/>
            <a:ext cx="5182049" cy="5243014"/>
          </a:xfrm>
          <a:prstGeom prst="rect">
            <a:avLst/>
          </a:prstGeom>
        </p:spPr>
      </p:pic>
      <p:sp>
        <p:nvSpPr>
          <p:cNvPr id="24" name="TextBox 23"/>
          <p:cNvSpPr txBox="1"/>
          <p:nvPr/>
        </p:nvSpPr>
        <p:spPr>
          <a:xfrm>
            <a:off x="10092325" y="3504088"/>
            <a:ext cx="1388522" cy="646331"/>
          </a:xfrm>
          <a:prstGeom prst="rect">
            <a:avLst/>
          </a:prstGeom>
          <a:noFill/>
        </p:spPr>
        <p:txBody>
          <a:bodyPr wrap="none" rtlCol="0">
            <a:spAutoFit/>
          </a:bodyPr>
          <a:lstStyle/>
          <a:p>
            <a:pPr algn="ctr"/>
            <a:r>
              <a:rPr lang="en-US" altLang="ko-KR" sz="3600" b="1" dirty="0">
                <a:solidFill>
                  <a:srgbClr val="FF0000"/>
                </a:solidFill>
                <a:latin typeface="서울남산체 B" panose="02020503020101020101" pitchFamily="18" charset="-127"/>
                <a:ea typeface="서울남산체 B" panose="02020503020101020101" pitchFamily="18" charset="-127"/>
              </a:rPr>
              <a:t>WHY?</a:t>
            </a:r>
            <a:endParaRPr lang="ko-KR" altLang="en-US" sz="3600" b="1" dirty="0">
              <a:solidFill>
                <a:srgbClr val="FF0000"/>
              </a:solidFill>
              <a:latin typeface="서울남산체 B" panose="02020503020101020101" pitchFamily="18" charset="-127"/>
              <a:ea typeface="서울남산체 B" panose="02020503020101020101" pitchFamily="18" charset="-127"/>
            </a:endParaRPr>
          </a:p>
        </p:txBody>
      </p:sp>
      <mc:AlternateContent xmlns:mc="http://schemas.openxmlformats.org/markup-compatibility/2006" xmlns:p14="http://schemas.microsoft.com/office/powerpoint/2010/main">
        <mc:Choice Requires="p14">
          <p:contentPart p14:bwMode="auto" r:id="rId3">
            <p14:nvContentPartPr>
              <p14:cNvPr id="25" name="잉크 24"/>
              <p14:cNvContentPartPr/>
              <p14:nvPr/>
            </p14:nvContentPartPr>
            <p14:xfrm>
              <a:off x="8667720" y="3314880"/>
              <a:ext cx="1168920" cy="501840"/>
            </p14:xfrm>
          </p:contentPart>
        </mc:Choice>
        <mc:Fallback xmlns="">
          <p:pic>
            <p:nvPicPr>
              <p:cNvPr id="25" name="잉크 24"/>
              <p:cNvPicPr/>
              <p:nvPr/>
            </p:nvPicPr>
            <p:blipFill>
              <a:blip r:embed="rId4"/>
              <a:stretch>
                <a:fillRect/>
              </a:stretch>
            </p:blipFill>
            <p:spPr>
              <a:xfrm>
                <a:off x="8658360" y="3305520"/>
                <a:ext cx="1187640" cy="520560"/>
              </a:xfrm>
              <a:prstGeom prst="rect">
                <a:avLst/>
              </a:prstGeom>
            </p:spPr>
          </p:pic>
        </mc:Fallback>
      </mc:AlternateContent>
    </p:spTree>
    <p:extLst>
      <p:ext uri="{BB962C8B-B14F-4D97-AF65-F5344CB8AC3E}">
        <p14:creationId xmlns:p14="http://schemas.microsoft.com/office/powerpoint/2010/main" val="24982755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3" name="그림 2"/>
          <p:cNvPicPr>
            <a:picLocks noChangeAspect="1"/>
          </p:cNvPicPr>
          <p:nvPr/>
        </p:nvPicPr>
        <p:blipFill>
          <a:blip r:embed="rId2"/>
          <a:stretch>
            <a:fillRect/>
          </a:stretch>
        </p:blipFill>
        <p:spPr>
          <a:xfrm>
            <a:off x="669245" y="1366887"/>
            <a:ext cx="4543778" cy="2209030"/>
          </a:xfrm>
          <a:prstGeom prst="rect">
            <a:avLst/>
          </a:prstGeom>
        </p:spPr>
      </p:pic>
      <p:sp>
        <p:nvSpPr>
          <p:cNvPr id="17" name="직사각형 16"/>
          <p:cNvSpPr/>
          <p:nvPr/>
        </p:nvSpPr>
        <p:spPr>
          <a:xfrm>
            <a:off x="5213023" y="1917404"/>
            <a:ext cx="4398961" cy="1107996"/>
          </a:xfrm>
          <a:prstGeom prst="rect">
            <a:avLst/>
          </a:prstGeom>
        </p:spPr>
        <p:txBody>
          <a:bodyPr wrap="none">
            <a:spAutoFit/>
          </a:bodyPr>
          <a:lstStyle/>
          <a:p>
            <a:r>
              <a:rPr lang="en-US" altLang="ko-KR" sz="6600" b="1" dirty="0">
                <a:solidFill>
                  <a:srgbClr val="0070C0"/>
                </a:solidFill>
                <a:latin typeface="서울남산체 B" panose="02020503020101020101" pitchFamily="18" charset="-127"/>
                <a:ea typeface="서울남산체 B" panose="02020503020101020101" pitchFamily="18" charset="-127"/>
              </a:rPr>
              <a:t>Overfitting</a:t>
            </a:r>
          </a:p>
        </p:txBody>
      </p:sp>
      <p:pic>
        <p:nvPicPr>
          <p:cNvPr id="16386" name="Picture 2" descr="overfittin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4" y="3704029"/>
            <a:ext cx="9947233" cy="282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085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pic>
        <p:nvPicPr>
          <p:cNvPr id="3" name="그림 2"/>
          <p:cNvPicPr>
            <a:picLocks noChangeAspect="1"/>
          </p:cNvPicPr>
          <p:nvPr/>
        </p:nvPicPr>
        <p:blipFill>
          <a:blip r:embed="rId2"/>
          <a:stretch>
            <a:fillRect/>
          </a:stretch>
        </p:blipFill>
        <p:spPr>
          <a:xfrm>
            <a:off x="584403" y="1404594"/>
            <a:ext cx="4152662" cy="2018883"/>
          </a:xfrm>
          <a:prstGeom prst="rect">
            <a:avLst/>
          </a:prstGeom>
        </p:spPr>
      </p:pic>
      <p:sp>
        <p:nvSpPr>
          <p:cNvPr id="17" name="직사각형 16"/>
          <p:cNvSpPr/>
          <p:nvPr/>
        </p:nvSpPr>
        <p:spPr>
          <a:xfrm>
            <a:off x="5291969" y="1922960"/>
            <a:ext cx="2735044" cy="707886"/>
          </a:xfrm>
          <a:prstGeom prst="rect">
            <a:avLst/>
          </a:prstGeom>
        </p:spPr>
        <p:txBody>
          <a:bodyPr wrap="none">
            <a:spAutoFit/>
          </a:bodyPr>
          <a:lstStyle/>
          <a:p>
            <a:r>
              <a:rPr lang="en-US" altLang="ko-KR" sz="4000" b="1" dirty="0">
                <a:solidFill>
                  <a:srgbClr val="0070C0"/>
                </a:solidFill>
                <a:latin typeface="서울남산체 B" panose="02020503020101020101" pitchFamily="18" charset="-127"/>
                <a:ea typeface="서울남산체 B" panose="02020503020101020101" pitchFamily="18" charset="-127"/>
              </a:rPr>
              <a:t>Overfitting</a:t>
            </a:r>
          </a:p>
        </p:txBody>
      </p:sp>
      <p:pic>
        <p:nvPicPr>
          <p:cNvPr id="20482" name="Picture 2" descr="overfittin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472" y="1185660"/>
            <a:ext cx="8017464" cy="538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04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Training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Testing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0" name="TextBox 9"/>
          <p:cNvSpPr txBox="1"/>
          <p:nvPr/>
        </p:nvSpPr>
        <p:spPr>
          <a:xfrm>
            <a:off x="49443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1" name="TextBox 10"/>
          <p:cNvSpPr txBox="1"/>
          <p:nvPr/>
        </p:nvSpPr>
        <p:spPr>
          <a:xfrm>
            <a:off x="96895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서울남산체 B" panose="02020503020101020101" pitchFamily="18" charset="-127"/>
                <a:ea typeface="서울남산체 B" panose="02020503020101020101" pitchFamily="18" charset="-127"/>
              </a:rPr>
              <a:t>Regularization</a:t>
            </a:r>
            <a:endParaRPr lang="ko-KR" altLang="en-US" sz="2800" b="1" dirty="0">
              <a:solidFill>
                <a:srgbClr val="FFFF00"/>
              </a:solidFill>
              <a:latin typeface="서울남산체 B" panose="02020503020101020101" pitchFamily="18" charset="-127"/>
              <a:ea typeface="서울남산체 B" panose="020205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Early Stopping</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Dropout</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Loss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Learning Rate</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Activation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Optimizer</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667822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7083991"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Regularization </a:t>
            </a:r>
          </a:p>
        </p:txBody>
      </p:sp>
      <p:sp>
        <p:nvSpPr>
          <p:cNvPr id="2" name="TextBox 1"/>
          <p:cNvSpPr txBox="1"/>
          <p:nvPr/>
        </p:nvSpPr>
        <p:spPr>
          <a:xfrm>
            <a:off x="949883" y="4826524"/>
            <a:ext cx="1789272" cy="707886"/>
          </a:xfrm>
          <a:prstGeom prst="rect">
            <a:avLst/>
          </a:prstGeom>
          <a:noFill/>
        </p:spPr>
        <p:txBody>
          <a:bodyPr wrap="none" rtlCol="0">
            <a:spAutoFit/>
          </a:bodyPr>
          <a:lstStyle/>
          <a:p>
            <a:pPr algn="ctr"/>
            <a:r>
              <a:rPr lang="ko-KR" altLang="en-US" sz="4000" b="1" dirty="0">
                <a:solidFill>
                  <a:srgbClr val="FF0000"/>
                </a:solidFill>
                <a:latin typeface="서울남산체 B" panose="02020503020101020101" pitchFamily="18" charset="-127"/>
                <a:ea typeface="서울남산체 B" panose="02020503020101020101" pitchFamily="18" charset="-127"/>
              </a:rPr>
              <a:t>정규화</a:t>
            </a:r>
            <a:r>
              <a:rPr lang="en-US" altLang="ko-KR" sz="4000" b="1" dirty="0">
                <a:solidFill>
                  <a:srgbClr val="FF0000"/>
                </a:solidFill>
                <a:latin typeface="서울남산체 B" panose="02020503020101020101" pitchFamily="18" charset="-127"/>
                <a:ea typeface="서울남산체 B" panose="02020503020101020101" pitchFamily="18" charset="-127"/>
              </a:rPr>
              <a:t>?</a:t>
            </a:r>
            <a:endParaRPr lang="ko-KR" altLang="en-US" sz="4000" b="1" dirty="0">
              <a:solidFill>
                <a:srgbClr val="FF0000"/>
              </a:solidFill>
              <a:latin typeface="서울남산체 B" panose="02020503020101020101" pitchFamily="18" charset="-127"/>
              <a:ea typeface="서울남산체 B" panose="02020503020101020101" pitchFamily="18" charset="-127"/>
            </a:endParaRPr>
          </a:p>
        </p:txBody>
      </p:sp>
      <p:pic>
        <p:nvPicPr>
          <p:cNvPr id="19458" name="Picture 2" descr="regularization deep learning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0508"/>
          <a:stretch/>
        </p:blipFill>
        <p:spPr bwMode="auto">
          <a:xfrm>
            <a:off x="3348381" y="3994594"/>
            <a:ext cx="8018665" cy="203238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347472" y="1286656"/>
            <a:ext cx="10212732" cy="2062103"/>
          </a:xfrm>
          <a:prstGeom prst="rect">
            <a:avLst/>
          </a:prstGeom>
        </p:spPr>
        <p:txBody>
          <a:bodyPr wrap="none">
            <a:spAutoFit/>
          </a:bodyPr>
          <a:lstStyle/>
          <a:p>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from </a:t>
            </a:r>
            <a:r>
              <a:rPr lang="en-US" altLang="ko-KR" sz="3200" dirty="0" err="1">
                <a:solidFill>
                  <a:schemeClr val="bg1">
                    <a:lumMod val="50000"/>
                  </a:schemeClr>
                </a:solidFill>
                <a:latin typeface="서울남산체 B" panose="02020503020101020101" pitchFamily="18" charset="-127"/>
                <a:ea typeface="서울남산체 B" panose="02020503020101020101" pitchFamily="18" charset="-127"/>
              </a:rPr>
              <a:t>keras</a:t>
            </a:r>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 import </a:t>
            </a:r>
            <a:r>
              <a:rPr lang="en-US" altLang="ko-KR" sz="3200" b="1" dirty="0" err="1">
                <a:solidFill>
                  <a:srgbClr val="C00000"/>
                </a:solidFill>
                <a:latin typeface="서울남산체 B" panose="02020503020101020101" pitchFamily="18" charset="-127"/>
                <a:ea typeface="서울남산체 B" panose="02020503020101020101" pitchFamily="18" charset="-127"/>
              </a:rPr>
              <a:t>regularizers</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(Dense(64, </a:t>
            </a:r>
            <a:r>
              <a:rPr lang="en-US" altLang="ko-KR" sz="3200" dirty="0" err="1">
                <a:latin typeface="서울남산체 B" panose="02020503020101020101" pitchFamily="18" charset="-127"/>
                <a:ea typeface="서울남산체 B" panose="02020503020101020101" pitchFamily="18" charset="-127"/>
              </a:rPr>
              <a:t>input_dim</a:t>
            </a:r>
            <a:r>
              <a:rPr lang="en-US" altLang="ko-KR" sz="3200" dirty="0">
                <a:latin typeface="서울남산체 B" panose="02020503020101020101" pitchFamily="18" charset="-127"/>
                <a:ea typeface="서울남산체 B" panose="02020503020101020101" pitchFamily="18" charset="-127"/>
              </a:rPr>
              <a:t>=64,</a:t>
            </a:r>
          </a:p>
          <a:p>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                </a:t>
            </a:r>
            <a:r>
              <a:rPr lang="en-US" altLang="ko-KR" sz="3200" b="1" dirty="0" err="1">
                <a:solidFill>
                  <a:srgbClr val="C00000"/>
                </a:solidFill>
                <a:latin typeface="서울남산체 B" panose="02020503020101020101" pitchFamily="18" charset="-127"/>
                <a:ea typeface="서울남산체 B" panose="02020503020101020101" pitchFamily="18" charset="-127"/>
              </a:rPr>
              <a:t>kernel_regularizer</a:t>
            </a:r>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a:t>
            </a:r>
            <a:r>
              <a:rPr lang="en-US" altLang="ko-KR" sz="3200" b="1" dirty="0">
                <a:solidFill>
                  <a:srgbClr val="00B0F0"/>
                </a:solidFill>
                <a:latin typeface="서울남산체 B" panose="02020503020101020101" pitchFamily="18" charset="-127"/>
                <a:ea typeface="서울남산체 B" panose="02020503020101020101" pitchFamily="18" charset="-127"/>
              </a:rPr>
              <a:t>regularizers.l2(0.01)</a:t>
            </a:r>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a:t>
            </a:r>
          </a:p>
          <a:p>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                </a:t>
            </a:r>
            <a:r>
              <a:rPr lang="en-US" altLang="ko-KR" sz="3200" b="1" dirty="0" err="1">
                <a:solidFill>
                  <a:srgbClr val="C00000"/>
                </a:solidFill>
                <a:latin typeface="서울남산체 B" panose="02020503020101020101" pitchFamily="18" charset="-127"/>
                <a:ea typeface="서울남산체 B" panose="02020503020101020101" pitchFamily="18" charset="-127"/>
              </a:rPr>
              <a:t>activity_regularizer</a:t>
            </a:r>
            <a:r>
              <a:rPr lang="en-US" altLang="ko-KR" sz="3200" dirty="0">
                <a:solidFill>
                  <a:schemeClr val="bg1">
                    <a:lumMod val="50000"/>
                  </a:schemeClr>
                </a:solidFill>
                <a:latin typeface="서울남산체 B" panose="02020503020101020101" pitchFamily="18" charset="-127"/>
                <a:ea typeface="서울남산체 B" panose="02020503020101020101" pitchFamily="18" charset="-127"/>
              </a:rPr>
              <a:t>=</a:t>
            </a:r>
            <a:r>
              <a:rPr lang="en-US" altLang="ko-KR" sz="3200" b="1" dirty="0">
                <a:solidFill>
                  <a:srgbClr val="00B0F0"/>
                </a:solidFill>
                <a:latin typeface="서울남산체 B" panose="02020503020101020101" pitchFamily="18" charset="-127"/>
                <a:ea typeface="서울남산체 B" panose="02020503020101020101" pitchFamily="18" charset="-127"/>
              </a:rPr>
              <a:t>regularizers.l1(0.01)</a:t>
            </a:r>
            <a:r>
              <a:rPr lang="en-US" altLang="ko-KR" sz="3200" dirty="0">
                <a:latin typeface="서울남산체 B" panose="02020503020101020101" pitchFamily="18" charset="-127"/>
                <a:ea typeface="서울남산체 B" panose="02020503020101020101" pitchFamily="18" charset="-127"/>
              </a:rPr>
              <a:t>))</a:t>
            </a:r>
          </a:p>
        </p:txBody>
      </p:sp>
    </p:spTree>
    <p:extLst>
      <p:ext uri="{BB962C8B-B14F-4D97-AF65-F5344CB8AC3E}">
        <p14:creationId xmlns:p14="http://schemas.microsoft.com/office/powerpoint/2010/main" val="3042175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Training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Testing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0" name="TextBox 9"/>
          <p:cNvSpPr txBox="1"/>
          <p:nvPr/>
        </p:nvSpPr>
        <p:spPr>
          <a:xfrm>
            <a:off x="49443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1" name="TextBox 10"/>
          <p:cNvSpPr txBox="1"/>
          <p:nvPr/>
        </p:nvSpPr>
        <p:spPr>
          <a:xfrm>
            <a:off x="96895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Regularization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서울남산체 B" panose="02020503020101020101" pitchFamily="18" charset="-127"/>
                <a:ea typeface="서울남산체 B" panose="02020503020101020101" pitchFamily="18" charset="-127"/>
              </a:rPr>
              <a:t>Early Stopping</a:t>
            </a:r>
            <a:endParaRPr lang="ko-KR" altLang="en-US" sz="2800" b="1" dirty="0">
              <a:solidFill>
                <a:srgbClr val="FFFF00"/>
              </a:solidFill>
              <a:latin typeface="서울남산체 B" panose="02020503020101020101" pitchFamily="18" charset="-127"/>
              <a:ea typeface="서울남산체 B" panose="020205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Dropout</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Loss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Learning Rate</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Activation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Optimizer</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354757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208053" y="2352513"/>
            <a:ext cx="2931126" cy="44305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8" name="직사각형 7"/>
          <p:cNvSpPr/>
          <p:nvPr/>
        </p:nvSpPr>
        <p:spPr>
          <a:xfrm>
            <a:off x="3497954" y="1369710"/>
            <a:ext cx="2931126" cy="44305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3" name="직사각형 2"/>
          <p:cNvSpPr/>
          <p:nvPr/>
        </p:nvSpPr>
        <p:spPr>
          <a:xfrm>
            <a:off x="8371002" y="1847654"/>
            <a:ext cx="2205872" cy="44305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4" name="직사각형 3"/>
          <p:cNvSpPr/>
          <p:nvPr/>
        </p:nvSpPr>
        <p:spPr>
          <a:xfrm>
            <a:off x="199923" y="309406"/>
            <a:ext cx="6958636"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Early Stopping</a:t>
            </a:r>
          </a:p>
        </p:txBody>
      </p:sp>
      <p:sp>
        <p:nvSpPr>
          <p:cNvPr id="2" name="TextBox 1"/>
          <p:cNvSpPr txBox="1"/>
          <p:nvPr/>
        </p:nvSpPr>
        <p:spPr>
          <a:xfrm>
            <a:off x="1793640" y="3704735"/>
            <a:ext cx="1704314" cy="1323439"/>
          </a:xfrm>
          <a:prstGeom prst="rect">
            <a:avLst/>
          </a:prstGeom>
          <a:noFill/>
        </p:spPr>
        <p:txBody>
          <a:bodyPr wrap="none" rtlCol="0">
            <a:spAutoFit/>
          </a:bodyPr>
          <a:lstStyle/>
          <a:p>
            <a:pPr algn="ctr"/>
            <a:r>
              <a:rPr lang="ko-KR" altLang="en-US" sz="4000" b="1" dirty="0">
                <a:solidFill>
                  <a:srgbClr val="FF0000"/>
                </a:solidFill>
                <a:latin typeface="서울남산체 B" panose="02020503020101020101" pitchFamily="18" charset="-127"/>
                <a:ea typeface="서울남산체 B" panose="02020503020101020101" pitchFamily="18" charset="-127"/>
              </a:rPr>
              <a:t>빨리</a:t>
            </a:r>
            <a:endParaRPr lang="en-US" altLang="ko-KR" sz="4000" b="1" dirty="0">
              <a:solidFill>
                <a:srgbClr val="FF0000"/>
              </a:solidFill>
              <a:latin typeface="서울남산체 B" panose="02020503020101020101" pitchFamily="18" charset="-127"/>
              <a:ea typeface="서울남산체 B" panose="02020503020101020101" pitchFamily="18" charset="-127"/>
            </a:endParaRPr>
          </a:p>
          <a:p>
            <a:pPr algn="ctr"/>
            <a:r>
              <a:rPr lang="ko-KR" altLang="en-US" sz="4000" b="1" dirty="0">
                <a:solidFill>
                  <a:srgbClr val="FF0000"/>
                </a:solidFill>
                <a:latin typeface="서울남산체 B" panose="02020503020101020101" pitchFamily="18" charset="-127"/>
                <a:ea typeface="서울남산체 B" panose="02020503020101020101" pitchFamily="18" charset="-127"/>
              </a:rPr>
              <a:t>끝내기</a:t>
            </a:r>
            <a:r>
              <a:rPr lang="en-US" altLang="ko-KR" sz="4000" b="1" dirty="0">
                <a:solidFill>
                  <a:srgbClr val="FF0000"/>
                </a:solidFill>
                <a:latin typeface="서울남산체 B" panose="02020503020101020101" pitchFamily="18" charset="-127"/>
                <a:ea typeface="서울남산체 B" panose="02020503020101020101" pitchFamily="18" charset="-127"/>
              </a:rPr>
              <a:t>!</a:t>
            </a:r>
            <a:endParaRPr lang="ko-KR" altLang="en-US" sz="4000" b="1" dirty="0">
              <a:solidFill>
                <a:srgbClr val="FF0000"/>
              </a:solidFill>
              <a:latin typeface="서울남산체 B" panose="02020503020101020101" pitchFamily="18" charset="-127"/>
              <a:ea typeface="서울남산체 B" panose="02020503020101020101" pitchFamily="18" charset="-127"/>
            </a:endParaRPr>
          </a:p>
        </p:txBody>
      </p:sp>
      <p:pic>
        <p:nvPicPr>
          <p:cNvPr id="18434" name="Picture 2" descr="early stopping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682" y="3330726"/>
            <a:ext cx="4835951" cy="329160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347473" y="1286656"/>
            <a:ext cx="11492594" cy="1569660"/>
          </a:xfrm>
          <a:prstGeom prst="rect">
            <a:avLst/>
          </a:prstGeom>
        </p:spPr>
        <p:txBody>
          <a:bodyPr wrap="square">
            <a:spAutoFit/>
          </a:bodyPr>
          <a:lstStyle/>
          <a:p>
            <a:r>
              <a:rPr lang="en-US" altLang="ko-KR" sz="3200" dirty="0" err="1">
                <a:latin typeface="서울남산체 B" panose="02020503020101020101" pitchFamily="18" charset="-127"/>
                <a:ea typeface="서울남산체 B" panose="02020503020101020101" pitchFamily="18" charset="-127"/>
              </a:rPr>
              <a:t>early_stopping</a:t>
            </a:r>
            <a:r>
              <a:rPr lang="en-US" altLang="ko-KR" sz="3200" dirty="0">
                <a:latin typeface="서울남산체 B" panose="02020503020101020101" pitchFamily="18" charset="-127"/>
                <a:ea typeface="서울남산체 B" panose="02020503020101020101" pitchFamily="18" charset="-127"/>
              </a:rPr>
              <a:t> = </a:t>
            </a:r>
            <a:r>
              <a:rPr lang="en-US" altLang="ko-KR" sz="3200" b="1" dirty="0" err="1">
                <a:solidFill>
                  <a:srgbClr val="FF0000"/>
                </a:solidFill>
                <a:latin typeface="서울남산체 B" panose="02020503020101020101" pitchFamily="18" charset="-127"/>
                <a:ea typeface="서울남산체 B" panose="02020503020101020101" pitchFamily="18" charset="-127"/>
              </a:rPr>
              <a:t>EarlyStopping</a:t>
            </a:r>
            <a:r>
              <a:rPr lang="en-US" altLang="ko-KR" sz="3200" b="1" dirty="0">
                <a:solidFill>
                  <a:srgbClr val="FF0000"/>
                </a:solidFill>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model.fit</a:t>
            </a:r>
            <a:r>
              <a:rPr lang="en-US" altLang="ko-KR" sz="3200" dirty="0">
                <a:latin typeface="서울남산체 B" panose="02020503020101020101" pitchFamily="18" charset="-127"/>
                <a:ea typeface="서울남산체 B" panose="02020503020101020101" pitchFamily="18" charset="-127"/>
              </a:rPr>
              <a:t>(</a:t>
            </a:r>
            <a:r>
              <a:rPr lang="en-US" altLang="ko-KR" sz="3200" dirty="0" err="1">
                <a:latin typeface="서울남산체 B" panose="02020503020101020101" pitchFamily="18" charset="-127"/>
                <a:ea typeface="서울남산체 B" panose="02020503020101020101" pitchFamily="18" charset="-127"/>
              </a:rPr>
              <a:t>X_train</a:t>
            </a:r>
            <a:r>
              <a:rPr lang="en-US" altLang="ko-KR" sz="3200" dirty="0">
                <a:latin typeface="서울남산체 B" panose="02020503020101020101" pitchFamily="18" charset="-127"/>
                <a:ea typeface="서울남산체 B" panose="02020503020101020101" pitchFamily="18" charset="-127"/>
              </a:rPr>
              <a:t>, </a:t>
            </a:r>
            <a:r>
              <a:rPr lang="en-US" altLang="ko-KR" sz="3200" dirty="0" err="1">
                <a:latin typeface="서울남산체 B" panose="02020503020101020101" pitchFamily="18" charset="-127"/>
                <a:ea typeface="서울남산체 B" panose="02020503020101020101" pitchFamily="18" charset="-127"/>
              </a:rPr>
              <a:t>Y_train</a:t>
            </a:r>
            <a:r>
              <a:rPr lang="en-US" altLang="ko-KR" sz="3200" dirty="0">
                <a:latin typeface="서울남산체 B" panose="02020503020101020101" pitchFamily="18" charset="-127"/>
                <a:ea typeface="서울남산체 B" panose="02020503020101020101" pitchFamily="18" charset="-127"/>
              </a:rPr>
              <a:t>, </a:t>
            </a:r>
            <a:r>
              <a:rPr lang="en-US" altLang="ko-KR" sz="3200" dirty="0" smtClean="0">
                <a:latin typeface="서울남산체 B" panose="02020503020101020101" pitchFamily="18" charset="-127"/>
                <a:ea typeface="서울남산체 B" panose="02020503020101020101" pitchFamily="18" charset="-127"/>
              </a:rPr>
              <a:t>epochs= </a:t>
            </a:r>
            <a:r>
              <a:rPr lang="en-US" altLang="ko-KR" sz="3200" dirty="0">
                <a:latin typeface="서울남산체 B" panose="02020503020101020101" pitchFamily="18" charset="-127"/>
                <a:ea typeface="서울남산체 B" panose="02020503020101020101" pitchFamily="18" charset="-127"/>
              </a:rPr>
              <a:t>1000, </a:t>
            </a:r>
            <a:r>
              <a:rPr lang="en-US" altLang="ko-KR" sz="3200" b="1" dirty="0">
                <a:solidFill>
                  <a:srgbClr val="FF0000"/>
                </a:solidFill>
                <a:latin typeface="서울남산체 B" panose="02020503020101020101" pitchFamily="18" charset="-127"/>
                <a:ea typeface="서울남산체 B" panose="02020503020101020101" pitchFamily="18" charset="-127"/>
              </a:rPr>
              <a:t>callbacks = </a:t>
            </a:r>
          </a:p>
          <a:p>
            <a:r>
              <a:rPr lang="en-US" altLang="ko-KR" sz="3200" b="1" dirty="0">
                <a:solidFill>
                  <a:srgbClr val="FF0000"/>
                </a:solidFill>
                <a:latin typeface="서울남산체 B" panose="02020503020101020101" pitchFamily="18" charset="-127"/>
                <a:ea typeface="서울남산체 B" panose="02020503020101020101" pitchFamily="18" charset="-127"/>
              </a:rPr>
              <a:t>             [</a:t>
            </a:r>
            <a:r>
              <a:rPr lang="en-US" altLang="ko-KR" sz="3200" b="1" dirty="0" err="1">
                <a:solidFill>
                  <a:srgbClr val="FF0000"/>
                </a:solidFill>
                <a:latin typeface="서울남산체 B" panose="02020503020101020101" pitchFamily="18" charset="-127"/>
                <a:ea typeface="서울남산체 B" panose="02020503020101020101" pitchFamily="18" charset="-127"/>
              </a:rPr>
              <a:t>early_stopping</a:t>
            </a:r>
            <a:r>
              <a:rPr lang="en-US" altLang="ko-KR" sz="3200" b="1" dirty="0">
                <a:solidFill>
                  <a:srgbClr val="FF0000"/>
                </a:solidFill>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a:t>
            </a:r>
          </a:p>
        </p:txBody>
      </p:sp>
      <p:sp>
        <p:nvSpPr>
          <p:cNvPr id="7" name="직사각형 6"/>
          <p:cNvSpPr/>
          <p:nvPr/>
        </p:nvSpPr>
        <p:spPr>
          <a:xfrm>
            <a:off x="347473" y="6213777"/>
            <a:ext cx="3010761" cy="369332"/>
          </a:xfrm>
          <a:prstGeom prst="rect">
            <a:avLst/>
          </a:prstGeom>
        </p:spPr>
        <p:txBody>
          <a:bodyPr wrap="none">
            <a:spAutoFit/>
          </a:bodyPr>
          <a:lstStyle/>
          <a:p>
            <a:r>
              <a:rPr lang="en-US" altLang="ko-KR" dirty="0">
                <a:latin typeface="서울남산체 B" panose="02020503020101020101" pitchFamily="18" charset="-127"/>
                <a:ea typeface="서울남산체 B" panose="02020503020101020101" pitchFamily="18" charset="-127"/>
                <a:hlinkClick r:id="rId3"/>
              </a:rPr>
              <a:t>https://wikidocs.net/28147</a:t>
            </a:r>
            <a:endParaRPr lang="ko-KR" altLang="en-US" dirty="0">
              <a:latin typeface="서울남산체 B" panose="02020503020101020101" pitchFamily="18" charset="-127"/>
              <a:ea typeface="서울남산체 B" panose="02020503020101020101" pitchFamily="18" charset="-127"/>
            </a:endParaRPr>
          </a:p>
        </p:txBody>
      </p:sp>
      <p:sp>
        <p:nvSpPr>
          <p:cNvPr id="5" name="아래쪽 화살표 4"/>
          <p:cNvSpPr/>
          <p:nvPr/>
        </p:nvSpPr>
        <p:spPr>
          <a:xfrm>
            <a:off x="8069344" y="4792503"/>
            <a:ext cx="433633" cy="32625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0" name="TextBox 9"/>
          <p:cNvSpPr txBox="1"/>
          <p:nvPr/>
        </p:nvSpPr>
        <p:spPr>
          <a:xfrm>
            <a:off x="7428393" y="4330838"/>
            <a:ext cx="1715534" cy="461665"/>
          </a:xfrm>
          <a:prstGeom prst="rect">
            <a:avLst/>
          </a:prstGeom>
          <a:noFill/>
        </p:spPr>
        <p:txBody>
          <a:bodyPr wrap="none" rtlCol="0">
            <a:spAutoFit/>
          </a:bodyPr>
          <a:lstStyle/>
          <a:p>
            <a:pPr algn="ctr"/>
            <a:r>
              <a:rPr lang="en-US" altLang="ko-KR" sz="2400" b="1" dirty="0">
                <a:solidFill>
                  <a:srgbClr val="C00000"/>
                </a:solidFill>
                <a:latin typeface="서울남산체 B" panose="02020503020101020101" pitchFamily="18" charset="-127"/>
                <a:ea typeface="서울남산체 B" panose="02020503020101020101" pitchFamily="18" charset="-127"/>
              </a:rPr>
              <a:t>Overfitting</a:t>
            </a:r>
            <a:endParaRPr lang="ko-KR" altLang="en-US" sz="2400" b="1" dirty="0">
              <a:solidFill>
                <a:srgbClr val="C0000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08575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3018775"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a:t>
            </a:r>
            <a:endPar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endParaRPr>
          </a:p>
        </p:txBody>
      </p:sp>
      <p:sp>
        <p:nvSpPr>
          <p:cNvPr id="5" name="모서리가 둥근 직사각형 4"/>
          <p:cNvSpPr/>
          <p:nvPr/>
        </p:nvSpPr>
        <p:spPr>
          <a:xfrm>
            <a:off x="1348033" y="1442300"/>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Training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6" name="모서리가 둥근 직사각형 5"/>
          <p:cNvSpPr/>
          <p:nvPr/>
        </p:nvSpPr>
        <p:spPr>
          <a:xfrm>
            <a:off x="6093233" y="1442299"/>
            <a:ext cx="3167406" cy="1574277"/>
          </a:xfrm>
          <a:prstGeom prst="roundRect">
            <a:avLst>
              <a:gd name="adj" fmla="val 28643"/>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Good result on</a:t>
            </a:r>
          </a:p>
          <a:p>
            <a:pPr algn="ctr"/>
            <a:r>
              <a:rPr lang="en-US" altLang="ko-KR" sz="2800" b="1" dirty="0">
                <a:solidFill>
                  <a:schemeClr val="tx1"/>
                </a:solidFill>
                <a:latin typeface="서울남산체 B" panose="02020503020101020101" pitchFamily="18" charset="-127"/>
                <a:ea typeface="서울남산체 B" panose="02020503020101020101" pitchFamily="18" charset="-127"/>
              </a:rPr>
              <a:t>Testing dataset ?</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7" name="오른쪽 화살표 6"/>
          <p:cNvSpPr/>
          <p:nvPr/>
        </p:nvSpPr>
        <p:spPr>
          <a:xfrm>
            <a:off x="4567286" y="1993766"/>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8" name="오른쪽 화살표 7"/>
          <p:cNvSpPr/>
          <p:nvPr/>
        </p:nvSpPr>
        <p:spPr>
          <a:xfrm>
            <a:off x="9312487" y="1993765"/>
            <a:ext cx="1474099"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9" name="오른쪽 화살표 8"/>
          <p:cNvSpPr/>
          <p:nvPr/>
        </p:nvSpPr>
        <p:spPr>
          <a:xfrm rot="5400000">
            <a:off x="7359751"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0" name="TextBox 9"/>
          <p:cNvSpPr txBox="1"/>
          <p:nvPr/>
        </p:nvSpPr>
        <p:spPr>
          <a:xfrm>
            <a:off x="49443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1" name="TextBox 10"/>
          <p:cNvSpPr txBox="1"/>
          <p:nvPr/>
        </p:nvSpPr>
        <p:spPr>
          <a:xfrm>
            <a:off x="9689501" y="1586726"/>
            <a:ext cx="730521"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Yes</a:t>
            </a:r>
            <a:endParaRPr lang="ko-KR" altLang="en-US" sz="2800" b="1" dirty="0">
              <a:latin typeface="서울남산체 B" panose="02020503020101020101" pitchFamily="18" charset="-127"/>
              <a:ea typeface="서울남산체 B" panose="02020503020101020101" pitchFamily="18" charset="-127"/>
            </a:endParaRPr>
          </a:p>
        </p:txBody>
      </p:sp>
      <p:sp>
        <p:nvSpPr>
          <p:cNvPr id="12" name="TextBox 11"/>
          <p:cNvSpPr txBox="1"/>
          <p:nvPr/>
        </p:nvSpPr>
        <p:spPr>
          <a:xfrm>
            <a:off x="7933838"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3" name="모서리가 둥근 직사각형 12"/>
          <p:cNvSpPr/>
          <p:nvPr/>
        </p:nvSpPr>
        <p:spPr>
          <a:xfrm>
            <a:off x="6093232" y="3827254"/>
            <a:ext cx="3167406" cy="2190088"/>
          </a:xfrm>
          <a:prstGeom prst="roundRect">
            <a:avLst>
              <a:gd name="adj" fmla="val 11278"/>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4" name="모서리가 둥근 직사각형 13"/>
          <p:cNvSpPr/>
          <p:nvPr/>
        </p:nvSpPr>
        <p:spPr>
          <a:xfrm>
            <a:off x="6232876" y="4007934"/>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Regularization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5" name="모서리가 둥근 직사각형 14"/>
          <p:cNvSpPr/>
          <p:nvPr/>
        </p:nvSpPr>
        <p:spPr>
          <a:xfrm>
            <a:off x="6232876" y="4678095"/>
            <a:ext cx="2888118"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Early Stopping</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16" name="모서리가 둥근 직사각형 15"/>
          <p:cNvSpPr/>
          <p:nvPr/>
        </p:nvSpPr>
        <p:spPr>
          <a:xfrm>
            <a:off x="6232876" y="5318607"/>
            <a:ext cx="2888118" cy="516908"/>
          </a:xfrm>
          <a:prstGeom prst="roundRect">
            <a:avLst>
              <a:gd name="adj" fmla="val 36810"/>
            </a:avLst>
          </a:prstGeom>
          <a:solidFill>
            <a:srgbClr val="FF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rgbClr val="FFFF00"/>
                </a:solidFill>
                <a:latin typeface="서울남산체 B" panose="02020503020101020101" pitchFamily="18" charset="-127"/>
                <a:ea typeface="서울남산체 B" panose="02020503020101020101" pitchFamily="18" charset="-127"/>
              </a:rPr>
              <a:t>Dropout</a:t>
            </a:r>
            <a:endParaRPr lang="ko-KR" altLang="en-US" sz="2800" b="1" dirty="0">
              <a:solidFill>
                <a:srgbClr val="FFFF00"/>
              </a:solidFill>
              <a:latin typeface="서울남산체 B" panose="02020503020101020101" pitchFamily="18" charset="-127"/>
              <a:ea typeface="서울남산체 B" panose="02020503020101020101" pitchFamily="18" charset="-127"/>
            </a:endParaRPr>
          </a:p>
        </p:txBody>
      </p:sp>
      <p:sp>
        <p:nvSpPr>
          <p:cNvPr id="17" name="오른쪽 화살표 16"/>
          <p:cNvSpPr/>
          <p:nvPr/>
        </p:nvSpPr>
        <p:spPr>
          <a:xfrm rot="5400000">
            <a:off x="2614552" y="3161309"/>
            <a:ext cx="634368" cy="4713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18" name="TextBox 17"/>
          <p:cNvSpPr txBox="1"/>
          <p:nvPr/>
        </p:nvSpPr>
        <p:spPr>
          <a:xfrm>
            <a:off x="3188639" y="3129666"/>
            <a:ext cx="628698" cy="523220"/>
          </a:xfrm>
          <a:prstGeom prst="rect">
            <a:avLst/>
          </a:prstGeom>
          <a:noFill/>
        </p:spPr>
        <p:txBody>
          <a:bodyPr wrap="none" rtlCol="0">
            <a:spAutoFit/>
          </a:bodyPr>
          <a:lstStyle/>
          <a:p>
            <a:r>
              <a:rPr lang="en-US" altLang="ko-KR" sz="2800" b="1" dirty="0">
                <a:latin typeface="서울남산체 B" panose="02020503020101020101" pitchFamily="18" charset="-127"/>
                <a:ea typeface="서울남산체 B" panose="02020503020101020101" pitchFamily="18" charset="-127"/>
              </a:rPr>
              <a:t>No</a:t>
            </a:r>
            <a:endParaRPr lang="ko-KR" altLang="en-US" sz="2800" b="1" dirty="0">
              <a:latin typeface="서울남산체 B" panose="02020503020101020101" pitchFamily="18" charset="-127"/>
              <a:ea typeface="서울남산체 B" panose="02020503020101020101" pitchFamily="18" charset="-127"/>
            </a:endParaRPr>
          </a:p>
        </p:txBody>
      </p:sp>
      <p:sp>
        <p:nvSpPr>
          <p:cNvPr id="19" name="모서리가 둥근 직사각형 18"/>
          <p:cNvSpPr/>
          <p:nvPr/>
        </p:nvSpPr>
        <p:spPr>
          <a:xfrm>
            <a:off x="879078" y="3827253"/>
            <a:ext cx="4105315" cy="2846923"/>
          </a:xfrm>
          <a:prstGeom prst="roundRect">
            <a:avLst>
              <a:gd name="adj" fmla="val 6973"/>
            </a:avLst>
          </a:prstGeom>
          <a:solidFill>
            <a:schemeClr val="accent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0" name="모서리가 둥근 직사각형 19"/>
          <p:cNvSpPr/>
          <p:nvPr/>
        </p:nvSpPr>
        <p:spPr>
          <a:xfrm>
            <a:off x="1046376" y="4017788"/>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Loss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1" name="모서리가 둥근 직사각형 20"/>
          <p:cNvSpPr/>
          <p:nvPr/>
        </p:nvSpPr>
        <p:spPr>
          <a:xfrm>
            <a:off x="1046376" y="4687949"/>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Learning Rate</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2" name="모서리가 둥근 직사각형 21"/>
          <p:cNvSpPr/>
          <p:nvPr/>
        </p:nvSpPr>
        <p:spPr>
          <a:xfrm>
            <a:off x="1046376" y="5328461"/>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Activation Function</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
        <p:nvSpPr>
          <p:cNvPr id="23" name="모서리가 둥근 직사각형 22"/>
          <p:cNvSpPr/>
          <p:nvPr/>
        </p:nvSpPr>
        <p:spPr>
          <a:xfrm>
            <a:off x="1046376" y="5961352"/>
            <a:ext cx="3770721" cy="516908"/>
          </a:xfrm>
          <a:prstGeom prst="roundRect">
            <a:avLst>
              <a:gd name="adj" fmla="val 368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서울남산체 B" panose="02020503020101020101" pitchFamily="18" charset="-127"/>
                <a:ea typeface="서울남산체 B" panose="02020503020101020101" pitchFamily="18" charset="-127"/>
              </a:rPr>
              <a:t>Optimizer</a:t>
            </a:r>
            <a:endParaRPr lang="ko-KR" altLang="en-US" sz="2800" b="1" dirty="0">
              <a:solidFill>
                <a:schemeClr val="tx1"/>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403972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8528297" cy="707886"/>
          </a:xfrm>
          <a:prstGeom prst="rect">
            <a:avLst/>
          </a:prstGeom>
        </p:spPr>
        <p:txBody>
          <a:bodyPr wrap="none">
            <a:spAutoFit/>
          </a:bodyPr>
          <a:lstStyle/>
          <a:p>
            <a:r>
              <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rPr>
              <a:t>Getting started: 30 seconds to </a:t>
            </a:r>
            <a:r>
              <a:rPr lang="en-US" altLang="ko-KR" sz="4000" b="1" dirty="0" err="1">
                <a:solidFill>
                  <a:schemeClr val="accent1">
                    <a:lumMod val="50000"/>
                  </a:schemeClr>
                </a:solidFill>
                <a:latin typeface="08서울남산체 B" panose="02020603020101020101" pitchFamily="18" charset="-127"/>
                <a:ea typeface="08서울남산체 B" panose="02020603020101020101" pitchFamily="18" charset="-127"/>
              </a:rPr>
              <a:t>Keras</a:t>
            </a:r>
            <a:endParaRPr lang="en-US" altLang="ko-KR" sz="4000" b="1" dirty="0">
              <a:solidFill>
                <a:schemeClr val="accent1">
                  <a:lumMod val="50000"/>
                </a:schemeClr>
              </a:solidFill>
              <a:latin typeface="08서울남산체 B" panose="02020603020101020101" pitchFamily="18" charset="-127"/>
              <a:ea typeface="08서울남산체 B" panose="02020603020101020101" pitchFamily="18" charset="-127"/>
            </a:endParaRPr>
          </a:p>
        </p:txBody>
      </p:sp>
      <p:sp>
        <p:nvSpPr>
          <p:cNvPr id="12" name="모서리가 둥근 직사각형 11"/>
          <p:cNvSpPr/>
          <p:nvPr/>
        </p:nvSpPr>
        <p:spPr>
          <a:xfrm>
            <a:off x="1112362" y="3185524"/>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112363" y="1722800"/>
            <a:ext cx="7466029" cy="1168924"/>
          </a:xfrm>
          <a:prstGeom prst="round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282046" y="1764204"/>
            <a:ext cx="8220173" cy="2554545"/>
          </a:xfrm>
          <a:prstGeom prst="rect">
            <a:avLst/>
          </a:prstGeom>
        </p:spPr>
        <p:txBody>
          <a:bodyPr wrap="square">
            <a:spAutoFit/>
          </a:bodyPr>
          <a:lstStyle/>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keras.models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Sequential</a:t>
            </a:r>
          </a:p>
          <a:p>
            <a:r>
              <a:rPr lang="ko-KR" altLang="en-US" sz="3200" b="1" dirty="0">
                <a:solidFill>
                  <a:schemeClr val="accent6"/>
                </a:solidFill>
                <a:latin typeface="Trebuchet MS" panose="020B0603020202020204" pitchFamily="34" charset="0"/>
                <a:ea typeface="한컴 윤고딕 230" panose="02020603020101020101" pitchFamily="18" charset="-127"/>
              </a:rPr>
              <a:t>from</a:t>
            </a:r>
            <a:r>
              <a:rPr lang="ko-KR" altLang="en-US" sz="3200" dirty="0">
                <a:solidFill>
                  <a:schemeClr val="accent6"/>
                </a:solidFill>
                <a:latin typeface="Trebuchet MS" panose="020B0603020202020204" pitchFamily="34" charset="0"/>
                <a:ea typeface="한컴 윤고딕 230" panose="02020603020101020101" pitchFamily="18" charset="-127"/>
              </a:rPr>
              <a:t> </a:t>
            </a:r>
            <a:r>
              <a:rPr lang="ko-KR" altLang="en-US" sz="3200" dirty="0">
                <a:solidFill>
                  <a:schemeClr val="bg1"/>
                </a:solidFill>
                <a:latin typeface="Trebuchet MS" panose="020B0603020202020204" pitchFamily="34" charset="0"/>
                <a:ea typeface="한컴 윤고딕 230" panose="02020603020101020101" pitchFamily="18" charset="-127"/>
              </a:rPr>
              <a:t>keras.layers </a:t>
            </a:r>
            <a:r>
              <a:rPr lang="ko-KR" altLang="en-US" sz="3200" b="1" dirty="0">
                <a:solidFill>
                  <a:schemeClr val="accent6"/>
                </a:solidFill>
                <a:latin typeface="Trebuchet MS" panose="020B0603020202020204" pitchFamily="34" charset="0"/>
                <a:ea typeface="한컴 윤고딕 230" panose="02020603020101020101" pitchFamily="18" charset="-127"/>
              </a:rPr>
              <a:t>import</a:t>
            </a:r>
            <a:r>
              <a:rPr lang="ko-KR" altLang="en-US" sz="3200" dirty="0">
                <a:solidFill>
                  <a:schemeClr val="bg1"/>
                </a:solidFill>
                <a:latin typeface="Trebuchet MS" panose="020B0603020202020204" pitchFamily="34" charset="0"/>
                <a:ea typeface="한컴 윤고딕 230" panose="02020603020101020101" pitchFamily="18" charset="-127"/>
              </a:rPr>
              <a:t> Dense</a:t>
            </a:r>
          </a:p>
          <a:p>
            <a:endParaRPr lang="ko-KR" altLang="en-US" sz="3200" dirty="0">
              <a:latin typeface="Trebuchet MS" panose="020B0603020202020204" pitchFamily="34" charset="0"/>
              <a:ea typeface="한컴 윤고딕 230" panose="02020603020101020101" pitchFamily="18" charset="-127"/>
            </a:endParaRPr>
          </a:p>
          <a:p>
            <a:r>
              <a:rPr lang="ko-KR" altLang="en-US" sz="3200" dirty="0">
                <a:solidFill>
                  <a:schemeClr val="bg1"/>
                </a:solidFill>
                <a:latin typeface="Trebuchet MS" panose="020B0603020202020204" pitchFamily="34" charset="0"/>
                <a:ea typeface="한컴 윤고딕 230" panose="02020603020101020101" pitchFamily="18" charset="-127"/>
              </a:rPr>
              <a:t>model = Sequential()</a:t>
            </a:r>
          </a:p>
          <a:p>
            <a:r>
              <a:rPr lang="ko-KR" altLang="en-US" sz="3200" dirty="0">
                <a:solidFill>
                  <a:schemeClr val="bg1"/>
                </a:solidFill>
                <a:latin typeface="Trebuchet MS" panose="020B0603020202020204" pitchFamily="34" charset="0"/>
                <a:ea typeface="한컴 윤고딕 230" panose="02020603020101020101" pitchFamily="18" charset="-127"/>
              </a:rPr>
              <a:t>model.add(Dense(</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 input_dim=</a:t>
            </a:r>
            <a:r>
              <a:rPr lang="ko-KR" altLang="en-US" sz="3200" b="1" dirty="0">
                <a:solidFill>
                  <a:srgbClr val="FFFF00"/>
                </a:solidFill>
                <a:latin typeface="Trebuchet MS" panose="020B0603020202020204" pitchFamily="34" charset="0"/>
                <a:ea typeface="한컴 윤고딕 230" panose="02020603020101020101" pitchFamily="18" charset="-127"/>
              </a:rPr>
              <a:t>1</a:t>
            </a:r>
            <a:r>
              <a:rPr lang="ko-KR" altLang="en-US" sz="3200" dirty="0">
                <a:solidFill>
                  <a:schemeClr val="bg1"/>
                </a:solidFill>
                <a:latin typeface="Trebuchet MS" panose="020B0603020202020204" pitchFamily="34" charset="0"/>
                <a:ea typeface="한컴 윤고딕 230" panose="02020603020101020101" pitchFamily="18" charset="-127"/>
              </a:rPr>
              <a:t>))</a:t>
            </a:r>
          </a:p>
        </p:txBody>
      </p:sp>
      <p:sp>
        <p:nvSpPr>
          <p:cNvPr id="15" name="TextBox 14"/>
          <p:cNvSpPr txBox="1"/>
          <p:nvPr/>
        </p:nvSpPr>
        <p:spPr>
          <a:xfrm>
            <a:off x="9052849" y="1764204"/>
            <a:ext cx="1973617" cy="1077218"/>
          </a:xfrm>
          <a:prstGeom prst="rect">
            <a:avLst/>
          </a:prstGeom>
          <a:noFill/>
        </p:spPr>
        <p:txBody>
          <a:bodyPr wrap="none" rtlCol="0">
            <a:spAutoFit/>
          </a:bodyPr>
          <a:lstStyle/>
          <a:p>
            <a:pPr algn="ctr"/>
            <a:r>
              <a:rPr lang="ko-KR" altLang="en-US" sz="3200" b="1" dirty="0">
                <a:solidFill>
                  <a:srgbClr val="C00000"/>
                </a:solidFill>
                <a:latin typeface="서울남산체 B" panose="02020503020101020101" pitchFamily="18" charset="-127"/>
                <a:ea typeface="서울남산체 B" panose="02020503020101020101" pitchFamily="18" charset="-127"/>
              </a:rPr>
              <a:t>라이브러리</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가져오기</a:t>
            </a:r>
          </a:p>
        </p:txBody>
      </p:sp>
      <p:sp>
        <p:nvSpPr>
          <p:cNvPr id="16" name="TextBox 15"/>
          <p:cNvSpPr txBox="1"/>
          <p:nvPr/>
        </p:nvSpPr>
        <p:spPr>
          <a:xfrm>
            <a:off x="8963884" y="3185524"/>
            <a:ext cx="2151551" cy="1077218"/>
          </a:xfrm>
          <a:prstGeom prst="rect">
            <a:avLst/>
          </a:prstGeom>
          <a:noFill/>
        </p:spPr>
        <p:txBody>
          <a:bodyPr wrap="none" rtlCol="0">
            <a:spAutoFit/>
          </a:bodyPr>
          <a:lstStyle/>
          <a:p>
            <a:pPr algn="ctr"/>
            <a:r>
              <a:rPr lang="ko-KR" altLang="en-US" sz="3200" b="1" dirty="0" err="1">
                <a:solidFill>
                  <a:srgbClr val="C00000"/>
                </a:solidFill>
                <a:latin typeface="서울남산체 B" panose="02020503020101020101" pitchFamily="18" charset="-127"/>
                <a:ea typeface="서울남산체 B" panose="02020503020101020101" pitchFamily="18" charset="-127"/>
              </a:rPr>
              <a:t>딥러닝</a:t>
            </a:r>
            <a:endParaRPr lang="en-US" altLang="ko-KR" sz="3200" b="1" dirty="0">
              <a:solidFill>
                <a:srgbClr val="C00000"/>
              </a:solidFill>
              <a:latin typeface="서울남산체 B" panose="02020503020101020101" pitchFamily="18" charset="-127"/>
              <a:ea typeface="서울남산체 B" panose="02020503020101020101" pitchFamily="18" charset="-127"/>
            </a:endParaRPr>
          </a:p>
          <a:p>
            <a:pPr algn="ctr"/>
            <a:r>
              <a:rPr lang="ko-KR" altLang="en-US" sz="3200" b="1" dirty="0">
                <a:solidFill>
                  <a:srgbClr val="C00000"/>
                </a:solidFill>
                <a:latin typeface="서울남산체 B" panose="02020503020101020101" pitchFamily="18" charset="-127"/>
                <a:ea typeface="서울남산체 B" panose="02020503020101020101" pitchFamily="18" charset="-127"/>
              </a:rPr>
              <a:t>모델 만들기</a:t>
            </a:r>
            <a:endParaRPr lang="en-US" altLang="ko-KR" sz="3200" b="1" dirty="0">
              <a:solidFill>
                <a:srgbClr val="C00000"/>
              </a:solidFill>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1530984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502212"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Dropout</a:t>
            </a:r>
          </a:p>
        </p:txBody>
      </p:sp>
      <p:pic>
        <p:nvPicPr>
          <p:cNvPr id="3" name="그림 2">
            <a:extLst>
              <a:ext uri="{FF2B5EF4-FFF2-40B4-BE49-F238E27FC236}">
                <a16:creationId xmlns:a16="http://schemas.microsoft.com/office/drawing/2014/main" id="{2DBD2A92-CB78-4CED-80F8-230DC1A5CDA8}"/>
              </a:ext>
            </a:extLst>
          </p:cNvPr>
          <p:cNvPicPr>
            <a:picLocks noChangeAspect="1"/>
          </p:cNvPicPr>
          <p:nvPr/>
        </p:nvPicPr>
        <p:blipFill>
          <a:blip r:embed="rId2"/>
          <a:stretch>
            <a:fillRect/>
          </a:stretch>
        </p:blipFill>
        <p:spPr>
          <a:xfrm>
            <a:off x="2638425" y="1176337"/>
            <a:ext cx="6915150" cy="4505325"/>
          </a:xfrm>
          <a:prstGeom prst="rect">
            <a:avLst/>
          </a:prstGeom>
        </p:spPr>
      </p:pic>
      <p:sp>
        <p:nvSpPr>
          <p:cNvPr id="7" name="직사각형 6">
            <a:extLst>
              <a:ext uri="{FF2B5EF4-FFF2-40B4-BE49-F238E27FC236}">
                <a16:creationId xmlns:a16="http://schemas.microsoft.com/office/drawing/2014/main" id="{63A4B02B-4410-49D6-895E-EA8DB0A8FDB9}"/>
              </a:ext>
            </a:extLst>
          </p:cNvPr>
          <p:cNvSpPr/>
          <p:nvPr/>
        </p:nvSpPr>
        <p:spPr>
          <a:xfrm>
            <a:off x="286902" y="6363928"/>
            <a:ext cx="10646632" cy="369332"/>
          </a:xfrm>
          <a:prstGeom prst="rect">
            <a:avLst/>
          </a:prstGeom>
        </p:spPr>
        <p:txBody>
          <a:bodyPr wrap="none">
            <a:spAutoFit/>
          </a:bodyPr>
          <a:lstStyle/>
          <a:p>
            <a:r>
              <a:rPr lang="ko-KR" altLang="en-US" dirty="0">
                <a:latin typeface="서울남산체 B" panose="02020503020101020101" pitchFamily="18" charset="-127"/>
                <a:ea typeface="서울남산체 B" panose="02020503020101020101" pitchFamily="18" charset="-127"/>
                <a:hlinkClick r:id="rId3"/>
              </a:rPr>
              <a:t>자습해도 모르겠던 딥러닝</a:t>
            </a:r>
            <a:r>
              <a:rPr lang="en-US" altLang="ko-KR" dirty="0">
                <a:latin typeface="서울남산체 B" panose="02020503020101020101" pitchFamily="18" charset="-127"/>
                <a:ea typeface="서울남산체 B" panose="02020503020101020101" pitchFamily="18" charset="-127"/>
                <a:hlinkClick r:id="rId3"/>
              </a:rPr>
              <a:t>, </a:t>
            </a:r>
            <a:r>
              <a:rPr lang="ko-KR" altLang="en-US" dirty="0">
                <a:latin typeface="서울남산체 B" panose="02020503020101020101" pitchFamily="18" charset="-127"/>
                <a:ea typeface="서울남산체 B" panose="02020503020101020101" pitchFamily="18" charset="-127"/>
                <a:hlinkClick r:id="rId3"/>
              </a:rPr>
              <a:t>머리속에 인스톨 시켜드립니다</a:t>
            </a:r>
            <a:r>
              <a:rPr lang="en-US" altLang="ko-KR" dirty="0">
                <a:latin typeface="서울남산체 B" panose="02020503020101020101" pitchFamily="18" charset="-127"/>
                <a:ea typeface="서울남산체 B" panose="02020503020101020101" pitchFamily="18" charset="-127"/>
                <a:hlinkClick r:id="rId3"/>
              </a:rPr>
              <a:t>. https://www.slideshare.net/yongho/ss-79607172</a:t>
            </a:r>
            <a:endParaRPr lang="ko-KR" altLang="en-US"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3866173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99923" y="309406"/>
            <a:ext cx="5502212"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Dropout</a:t>
            </a:r>
          </a:p>
        </p:txBody>
      </p:sp>
      <p:pic>
        <p:nvPicPr>
          <p:cNvPr id="2" name="그림 1">
            <a:extLst>
              <a:ext uri="{FF2B5EF4-FFF2-40B4-BE49-F238E27FC236}">
                <a16:creationId xmlns:a16="http://schemas.microsoft.com/office/drawing/2014/main" id="{3AC76274-3EE2-4D99-BFD8-32FDAC35F519}"/>
              </a:ext>
            </a:extLst>
          </p:cNvPr>
          <p:cNvPicPr>
            <a:picLocks noChangeAspect="1"/>
          </p:cNvPicPr>
          <p:nvPr/>
        </p:nvPicPr>
        <p:blipFill>
          <a:blip r:embed="rId2"/>
          <a:stretch>
            <a:fillRect/>
          </a:stretch>
        </p:blipFill>
        <p:spPr>
          <a:xfrm>
            <a:off x="2276037" y="1139569"/>
            <a:ext cx="7639925" cy="4856514"/>
          </a:xfrm>
          <a:prstGeom prst="rect">
            <a:avLst/>
          </a:prstGeom>
        </p:spPr>
      </p:pic>
      <p:sp>
        <p:nvSpPr>
          <p:cNvPr id="5" name="직사각형 4">
            <a:extLst>
              <a:ext uri="{FF2B5EF4-FFF2-40B4-BE49-F238E27FC236}">
                <a16:creationId xmlns:a16="http://schemas.microsoft.com/office/drawing/2014/main" id="{2D9CE151-9E51-4950-945F-F5F175850F1D}"/>
              </a:ext>
            </a:extLst>
          </p:cNvPr>
          <p:cNvSpPr/>
          <p:nvPr/>
        </p:nvSpPr>
        <p:spPr>
          <a:xfrm>
            <a:off x="286902" y="6363928"/>
            <a:ext cx="10646632" cy="369332"/>
          </a:xfrm>
          <a:prstGeom prst="rect">
            <a:avLst/>
          </a:prstGeom>
        </p:spPr>
        <p:txBody>
          <a:bodyPr wrap="none">
            <a:spAutoFit/>
          </a:bodyPr>
          <a:lstStyle/>
          <a:p>
            <a:r>
              <a:rPr lang="ko-KR" altLang="en-US" dirty="0">
                <a:latin typeface="서울남산체 B" panose="02020503020101020101" pitchFamily="18" charset="-127"/>
                <a:ea typeface="서울남산체 B" panose="02020503020101020101" pitchFamily="18" charset="-127"/>
                <a:hlinkClick r:id="rId3"/>
              </a:rPr>
              <a:t>자습해도 모르겠던 딥러닝</a:t>
            </a:r>
            <a:r>
              <a:rPr lang="en-US" altLang="ko-KR" dirty="0">
                <a:latin typeface="서울남산체 B" panose="02020503020101020101" pitchFamily="18" charset="-127"/>
                <a:ea typeface="서울남산체 B" panose="02020503020101020101" pitchFamily="18" charset="-127"/>
                <a:hlinkClick r:id="rId3"/>
              </a:rPr>
              <a:t>, </a:t>
            </a:r>
            <a:r>
              <a:rPr lang="ko-KR" altLang="en-US" dirty="0">
                <a:latin typeface="서울남산체 B" panose="02020503020101020101" pitchFamily="18" charset="-127"/>
                <a:ea typeface="서울남산체 B" panose="02020503020101020101" pitchFamily="18" charset="-127"/>
                <a:hlinkClick r:id="rId3"/>
              </a:rPr>
              <a:t>머리속에 인스톨 시켜드립니다</a:t>
            </a:r>
            <a:r>
              <a:rPr lang="en-US" altLang="ko-KR" dirty="0">
                <a:latin typeface="서울남산체 B" panose="02020503020101020101" pitchFamily="18" charset="-127"/>
                <a:ea typeface="서울남산체 B" panose="02020503020101020101" pitchFamily="18" charset="-127"/>
                <a:hlinkClick r:id="rId3"/>
              </a:rPr>
              <a:t>. https://www.slideshare.net/yongho/ss-79607172</a:t>
            </a:r>
            <a:endParaRPr lang="ko-KR" altLang="en-US" dirty="0">
              <a:latin typeface="서울남산체 B" panose="02020503020101020101" pitchFamily="18" charset="-127"/>
              <a:ea typeface="서울남산체 B" panose="02020503020101020101" pitchFamily="18" charset="-127"/>
            </a:endParaRPr>
          </a:p>
        </p:txBody>
      </p:sp>
    </p:spTree>
    <p:extLst>
      <p:ext uri="{BB962C8B-B14F-4D97-AF65-F5344CB8AC3E}">
        <p14:creationId xmlns:p14="http://schemas.microsoft.com/office/powerpoint/2010/main" val="2017417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47472" y="2347274"/>
            <a:ext cx="4818417" cy="41478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4" name="직사각형 3"/>
          <p:cNvSpPr/>
          <p:nvPr/>
        </p:nvSpPr>
        <p:spPr>
          <a:xfrm>
            <a:off x="199923" y="309406"/>
            <a:ext cx="5502212"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Dropout</a:t>
            </a:r>
          </a:p>
        </p:txBody>
      </p:sp>
      <p:pic>
        <p:nvPicPr>
          <p:cNvPr id="17410"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358" y="3125680"/>
            <a:ext cx="6862713" cy="341821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347472" y="1286656"/>
            <a:ext cx="8348504" cy="1569660"/>
          </a:xfrm>
          <a:prstGeom prst="rect">
            <a:avLst/>
          </a:prstGeom>
        </p:spPr>
        <p:txBody>
          <a:bodyPr wrap="none">
            <a:spAutoFit/>
          </a:bodyPr>
          <a:lstStyle/>
          <a:p>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(MaxPooling2D(</a:t>
            </a:r>
            <a:r>
              <a:rPr lang="en-US" altLang="ko-KR" sz="3200" dirty="0" err="1">
                <a:latin typeface="서울남산체 B" panose="02020503020101020101" pitchFamily="18" charset="-127"/>
                <a:ea typeface="서울남산체 B" panose="02020503020101020101" pitchFamily="18" charset="-127"/>
              </a:rPr>
              <a:t>pool_size</a:t>
            </a:r>
            <a:r>
              <a:rPr lang="en-US" altLang="ko-KR" sz="3200" dirty="0">
                <a:latin typeface="서울남산체 B" panose="02020503020101020101" pitchFamily="18" charset="-127"/>
                <a:ea typeface="서울남산체 B" panose="02020503020101020101" pitchFamily="18" charset="-127"/>
              </a:rPr>
              <a:t>=(2, 2)))</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a:t>
            </a:r>
            <a:r>
              <a:rPr lang="en-US" altLang="ko-KR" sz="3200" b="1" dirty="0">
                <a:solidFill>
                  <a:srgbClr val="FF0000"/>
                </a:solidFill>
                <a:latin typeface="서울남산체 B" panose="02020503020101020101" pitchFamily="18" charset="-127"/>
                <a:ea typeface="서울남산체 B" panose="02020503020101020101" pitchFamily="18" charset="-127"/>
              </a:rPr>
              <a:t>Dropout(</a:t>
            </a:r>
            <a:r>
              <a:rPr lang="en-US" altLang="ko-KR" sz="3200" b="1" dirty="0">
                <a:solidFill>
                  <a:srgbClr val="00B0F0"/>
                </a:solidFill>
                <a:latin typeface="서울남산체 B" panose="02020503020101020101" pitchFamily="18" charset="-127"/>
                <a:ea typeface="서울남산체 B" panose="02020503020101020101" pitchFamily="18" charset="-127"/>
              </a:rPr>
              <a:t>0.25</a:t>
            </a:r>
            <a:r>
              <a:rPr lang="en-US" altLang="ko-KR" sz="3200" b="1" dirty="0">
                <a:solidFill>
                  <a:srgbClr val="FF0000"/>
                </a:solidFill>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a:t>
            </a:r>
          </a:p>
        </p:txBody>
      </p:sp>
    </p:spTree>
    <p:extLst>
      <p:ext uri="{BB962C8B-B14F-4D97-AF65-F5344CB8AC3E}">
        <p14:creationId xmlns:p14="http://schemas.microsoft.com/office/powerpoint/2010/main" val="3005967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347472" y="2347274"/>
            <a:ext cx="4818417" cy="41478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서울남산체 B" panose="02020503020101020101" pitchFamily="18" charset="-127"/>
              <a:ea typeface="서울남산체 B" panose="02020503020101020101" pitchFamily="18" charset="-127"/>
            </a:endParaRPr>
          </a:p>
        </p:txBody>
      </p:sp>
      <p:sp>
        <p:nvSpPr>
          <p:cNvPr id="4" name="직사각형 3"/>
          <p:cNvSpPr/>
          <p:nvPr/>
        </p:nvSpPr>
        <p:spPr>
          <a:xfrm>
            <a:off x="199923" y="309406"/>
            <a:ext cx="5502212" cy="707886"/>
          </a:xfrm>
          <a:prstGeom prst="rect">
            <a:avLst/>
          </a:prstGeom>
        </p:spPr>
        <p:txBody>
          <a:bodyPr wrap="none">
            <a:spAutoFit/>
          </a:bodyPr>
          <a:lstStyle/>
          <a:p>
            <a:r>
              <a:rPr lang="ko-KR" altLang="en-US" sz="4000" b="1" dirty="0" err="1">
                <a:solidFill>
                  <a:schemeClr val="accent1">
                    <a:lumMod val="50000"/>
                  </a:schemeClr>
                </a:solidFill>
                <a:latin typeface="서울남산체 B" panose="02020503020101020101" pitchFamily="18" charset="-127"/>
                <a:ea typeface="서울남산체 B" panose="02020503020101020101" pitchFamily="18" charset="-127"/>
              </a:rPr>
              <a:t>딥러닝</a:t>
            </a:r>
            <a:r>
              <a:rPr lang="ko-KR" altLang="en-US" sz="4000" b="1" dirty="0">
                <a:solidFill>
                  <a:schemeClr val="accent1">
                    <a:lumMod val="50000"/>
                  </a:schemeClr>
                </a:solidFill>
                <a:latin typeface="서울남산체 B" panose="02020503020101020101" pitchFamily="18" charset="-127"/>
                <a:ea typeface="서울남산체 B" panose="02020503020101020101" pitchFamily="18" charset="-127"/>
              </a:rPr>
              <a:t> 최적화 </a:t>
            </a:r>
            <a:r>
              <a:rPr lang="en-US" altLang="ko-KR" sz="4000" b="1" dirty="0">
                <a:solidFill>
                  <a:schemeClr val="accent1">
                    <a:lumMod val="50000"/>
                  </a:schemeClr>
                </a:solidFill>
                <a:latin typeface="서울남산체 B" panose="02020503020101020101" pitchFamily="18" charset="-127"/>
                <a:ea typeface="서울남산체 B" panose="02020503020101020101" pitchFamily="18" charset="-127"/>
              </a:rPr>
              <a:t>: Dropout</a:t>
            </a:r>
          </a:p>
        </p:txBody>
      </p:sp>
      <p:pic>
        <p:nvPicPr>
          <p:cNvPr id="17410"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358" y="3125680"/>
            <a:ext cx="6862713" cy="341821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347472" y="1286656"/>
            <a:ext cx="8348504" cy="1569660"/>
          </a:xfrm>
          <a:prstGeom prst="rect">
            <a:avLst/>
          </a:prstGeom>
        </p:spPr>
        <p:txBody>
          <a:bodyPr wrap="none">
            <a:spAutoFit/>
          </a:bodyPr>
          <a:lstStyle/>
          <a:p>
            <a:r>
              <a:rPr lang="en-US" altLang="ko-KR" sz="3200" dirty="0">
                <a:latin typeface="서울남산체 B" panose="02020503020101020101" pitchFamily="18" charset="-127"/>
                <a:ea typeface="서울남산체 B" panose="02020503020101020101" pitchFamily="18" charset="-127"/>
              </a:rPr>
              <a:t>…</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(MaxPooling2D(</a:t>
            </a:r>
            <a:r>
              <a:rPr lang="en-US" altLang="ko-KR" sz="3200" dirty="0" err="1">
                <a:latin typeface="서울남산체 B" panose="02020503020101020101" pitchFamily="18" charset="-127"/>
                <a:ea typeface="서울남산체 B" panose="02020503020101020101" pitchFamily="18" charset="-127"/>
              </a:rPr>
              <a:t>pool_size</a:t>
            </a:r>
            <a:r>
              <a:rPr lang="en-US" altLang="ko-KR" sz="3200" dirty="0">
                <a:latin typeface="서울남산체 B" panose="02020503020101020101" pitchFamily="18" charset="-127"/>
                <a:ea typeface="서울남산체 B" panose="02020503020101020101" pitchFamily="18" charset="-127"/>
              </a:rPr>
              <a:t>=(2, 2)))</a:t>
            </a:r>
          </a:p>
          <a:p>
            <a:r>
              <a:rPr lang="en-US" altLang="ko-KR" sz="3200" dirty="0" err="1">
                <a:latin typeface="서울남산체 B" panose="02020503020101020101" pitchFamily="18" charset="-127"/>
                <a:ea typeface="서울남산체 B" panose="02020503020101020101" pitchFamily="18" charset="-127"/>
              </a:rPr>
              <a:t>model.add</a:t>
            </a:r>
            <a:r>
              <a:rPr lang="en-US" altLang="ko-KR" sz="3200" dirty="0">
                <a:latin typeface="서울남산체 B" panose="02020503020101020101" pitchFamily="18" charset="-127"/>
                <a:ea typeface="서울남산체 B" panose="02020503020101020101" pitchFamily="18" charset="-127"/>
              </a:rPr>
              <a:t>(</a:t>
            </a:r>
            <a:r>
              <a:rPr lang="en-US" altLang="ko-KR" sz="3200" b="1" dirty="0">
                <a:solidFill>
                  <a:srgbClr val="FF0000"/>
                </a:solidFill>
                <a:latin typeface="서울남산체 B" panose="02020503020101020101" pitchFamily="18" charset="-127"/>
                <a:ea typeface="서울남산체 B" panose="02020503020101020101" pitchFamily="18" charset="-127"/>
              </a:rPr>
              <a:t>Dropout(</a:t>
            </a:r>
            <a:r>
              <a:rPr lang="en-US" altLang="ko-KR" sz="3200" b="1" dirty="0">
                <a:solidFill>
                  <a:srgbClr val="00B0F0"/>
                </a:solidFill>
                <a:latin typeface="서울남산체 B" panose="02020503020101020101" pitchFamily="18" charset="-127"/>
                <a:ea typeface="서울남산체 B" panose="02020503020101020101" pitchFamily="18" charset="-127"/>
              </a:rPr>
              <a:t>0.25</a:t>
            </a:r>
            <a:r>
              <a:rPr lang="en-US" altLang="ko-KR" sz="3200" b="1" dirty="0">
                <a:solidFill>
                  <a:srgbClr val="FF0000"/>
                </a:solidFill>
                <a:latin typeface="서울남산체 B" panose="02020503020101020101" pitchFamily="18" charset="-127"/>
                <a:ea typeface="서울남산체 B" panose="02020503020101020101" pitchFamily="18" charset="-127"/>
              </a:rPr>
              <a:t>)</a:t>
            </a:r>
            <a:r>
              <a:rPr lang="en-US" altLang="ko-KR" sz="3200" dirty="0">
                <a:latin typeface="서울남산체 B" panose="02020503020101020101" pitchFamily="18" charset="-127"/>
                <a:ea typeface="서울남산체 B" panose="02020503020101020101" pitchFamily="18" charset="-127"/>
              </a:rPr>
              <a:t>)</a:t>
            </a:r>
          </a:p>
        </p:txBody>
      </p:sp>
      <p:sp>
        <p:nvSpPr>
          <p:cNvPr id="3" name="직사각형 2">
            <a:extLst>
              <a:ext uri="{FF2B5EF4-FFF2-40B4-BE49-F238E27FC236}">
                <a16:creationId xmlns:a16="http://schemas.microsoft.com/office/drawing/2014/main" id="{A9E12FE4-B0BB-4E85-B884-2BA001CB9F5A}"/>
              </a:ext>
            </a:extLst>
          </p:cNvPr>
          <p:cNvSpPr/>
          <p:nvPr/>
        </p:nvSpPr>
        <p:spPr>
          <a:xfrm>
            <a:off x="347472" y="3125680"/>
            <a:ext cx="11422282" cy="2862322"/>
          </a:xfrm>
          <a:prstGeom prst="rect">
            <a:avLst/>
          </a:prstGeom>
          <a:solidFill>
            <a:srgbClr val="002060"/>
          </a:solidFill>
        </p:spPr>
        <p:txBody>
          <a:bodyPr wrap="square">
            <a:spAutoFit/>
          </a:bodyPr>
          <a:lstStyle/>
          <a:p>
            <a:pPr algn="ctr"/>
            <a:r>
              <a:rPr lang="en-US" altLang="ko-KR" sz="6000" b="1" dirty="0">
                <a:solidFill>
                  <a:srgbClr val="FFFF00"/>
                </a:solidFill>
                <a:latin typeface="서울남산체 B" panose="02020503020101020101" pitchFamily="18" charset="-127"/>
                <a:ea typeface="서울남산체 B" panose="02020503020101020101" pitchFamily="18" charset="-127"/>
              </a:rPr>
              <a:t>dropout</a:t>
            </a:r>
            <a:r>
              <a:rPr lang="ko-KR" altLang="en-US" sz="6000" b="1" dirty="0">
                <a:solidFill>
                  <a:srgbClr val="FFFF00"/>
                </a:solidFill>
                <a:latin typeface="서울남산체 B" panose="02020503020101020101" pitchFamily="18" charset="-127"/>
                <a:ea typeface="서울남산체 B" panose="02020503020101020101" pitchFamily="18" charset="-127"/>
              </a:rPr>
              <a:t>으로 일부에 집착하지않고 중요한 요소가 무엇인지 터득해</a:t>
            </a:r>
            <a:endParaRPr lang="en-US" altLang="ko-KR" sz="6000" b="1" dirty="0">
              <a:solidFill>
                <a:srgbClr val="FFFF00"/>
              </a:solidFill>
              <a:latin typeface="서울남산체 B" panose="02020503020101020101" pitchFamily="18" charset="-127"/>
              <a:ea typeface="서울남산체 B" panose="02020503020101020101" pitchFamily="18" charset="-127"/>
            </a:endParaRPr>
          </a:p>
          <a:p>
            <a:pPr algn="ctr"/>
            <a:r>
              <a:rPr lang="ko-KR" altLang="en-US" sz="6000" b="1" dirty="0">
                <a:solidFill>
                  <a:srgbClr val="FFFF00"/>
                </a:solidFill>
                <a:latin typeface="서울남산체 B" panose="02020503020101020101" pitchFamily="18" charset="-127"/>
                <a:ea typeface="서울남산체 B" panose="02020503020101020101" pitchFamily="18" charset="-127"/>
              </a:rPr>
              <a:t>나간다</a:t>
            </a:r>
          </a:p>
        </p:txBody>
      </p:sp>
    </p:spTree>
    <p:extLst>
      <p:ext uri="{BB962C8B-B14F-4D97-AF65-F5344CB8AC3E}">
        <p14:creationId xmlns:p14="http://schemas.microsoft.com/office/powerpoint/2010/main" val="2522499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492B0C-1EC1-4CFC-8273-0FB736DBEBC1}"/>
              </a:ext>
            </a:extLst>
          </p:cNvPr>
          <p:cNvSpPr>
            <a:spLocks noGrp="1"/>
          </p:cNvSpPr>
          <p:nvPr>
            <p:ph type="ctrTitle"/>
          </p:nvPr>
        </p:nvSpPr>
        <p:spPr>
          <a:xfrm>
            <a:off x="1524000" y="1122362"/>
            <a:ext cx="9144000" cy="3900013"/>
          </a:xfrm>
        </p:spPr>
        <p:txBody>
          <a:bodyPr>
            <a:normAutofit/>
          </a:bodyPr>
          <a:lstStyle/>
          <a:p>
            <a:r>
              <a:rPr lang="en-US" altLang="ko-KR" sz="8800" b="1" dirty="0"/>
              <a:t>CAM</a:t>
            </a:r>
            <a:r>
              <a:rPr lang="en-US" altLang="ko-KR" b="1" dirty="0"/>
              <a:t/>
            </a:r>
            <a:br>
              <a:rPr lang="en-US" altLang="ko-KR" b="1" dirty="0"/>
            </a:br>
            <a:r>
              <a:rPr lang="en-US" altLang="ko-KR" b="1" dirty="0"/>
              <a:t>Class Activation Map</a:t>
            </a:r>
            <a:br>
              <a:rPr lang="en-US" altLang="ko-KR" b="1" dirty="0"/>
            </a:br>
            <a:r>
              <a:rPr lang="en-US" altLang="ko-KR" sz="5400" b="1" dirty="0">
                <a:solidFill>
                  <a:srgbClr val="FF0000"/>
                </a:solidFill>
              </a:rPr>
              <a:t>Visualizing Model Decision </a:t>
            </a:r>
            <a:endParaRPr lang="ko-KR" altLang="en-US" sz="5400" b="1" dirty="0">
              <a:solidFill>
                <a:srgbClr val="FF0000"/>
              </a:solidFill>
            </a:endParaRPr>
          </a:p>
        </p:txBody>
      </p:sp>
    </p:spTree>
    <p:extLst>
      <p:ext uri="{BB962C8B-B14F-4D97-AF65-F5344CB8AC3E}">
        <p14:creationId xmlns:p14="http://schemas.microsoft.com/office/powerpoint/2010/main" val="736350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921B3C6-1003-4929-844D-4163603A1AC9}"/>
              </a:ext>
            </a:extLst>
          </p:cNvPr>
          <p:cNvPicPr>
            <a:picLocks noChangeAspect="1"/>
          </p:cNvPicPr>
          <p:nvPr/>
        </p:nvPicPr>
        <p:blipFill>
          <a:blip r:embed="rId2"/>
          <a:stretch>
            <a:fillRect/>
          </a:stretch>
        </p:blipFill>
        <p:spPr>
          <a:xfrm>
            <a:off x="491319" y="188999"/>
            <a:ext cx="11445496" cy="2935201"/>
          </a:xfrm>
          <a:prstGeom prst="rect">
            <a:avLst/>
          </a:prstGeom>
        </p:spPr>
      </p:pic>
      <p:pic>
        <p:nvPicPr>
          <p:cNvPr id="3" name="그림 2">
            <a:extLst>
              <a:ext uri="{FF2B5EF4-FFF2-40B4-BE49-F238E27FC236}">
                <a16:creationId xmlns:a16="http://schemas.microsoft.com/office/drawing/2014/main" id="{87B305B3-AEDD-45F9-B04A-4721D77B5848}"/>
              </a:ext>
            </a:extLst>
          </p:cNvPr>
          <p:cNvPicPr>
            <a:picLocks noChangeAspect="1"/>
          </p:cNvPicPr>
          <p:nvPr/>
        </p:nvPicPr>
        <p:blipFill>
          <a:blip r:embed="rId3"/>
          <a:stretch>
            <a:fillRect/>
          </a:stretch>
        </p:blipFill>
        <p:spPr>
          <a:xfrm>
            <a:off x="2611128" y="3124200"/>
            <a:ext cx="6905625" cy="3676650"/>
          </a:xfrm>
          <a:prstGeom prst="rect">
            <a:avLst/>
          </a:prstGeom>
        </p:spPr>
      </p:pic>
    </p:spTree>
    <p:extLst>
      <p:ext uri="{BB962C8B-B14F-4D97-AF65-F5344CB8AC3E}">
        <p14:creationId xmlns:p14="http://schemas.microsoft.com/office/powerpoint/2010/main" val="48012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AEF68E-4865-4019-B9D4-1B2E1DBFFD9B}"/>
              </a:ext>
            </a:extLst>
          </p:cNvPr>
          <p:cNvSpPr>
            <a:spLocks noGrp="1"/>
          </p:cNvSpPr>
          <p:nvPr>
            <p:ph type="ctrTitle"/>
          </p:nvPr>
        </p:nvSpPr>
        <p:spPr/>
        <p:txBody>
          <a:bodyPr/>
          <a:lstStyle/>
          <a:p>
            <a:endParaRPr lang="ko-KR" altLang="en-US"/>
          </a:p>
        </p:txBody>
      </p:sp>
      <p:pic>
        <p:nvPicPr>
          <p:cNvPr id="5" name="그림 4">
            <a:extLst>
              <a:ext uri="{FF2B5EF4-FFF2-40B4-BE49-F238E27FC236}">
                <a16:creationId xmlns:a16="http://schemas.microsoft.com/office/drawing/2014/main" id="{9FD41851-AF8A-4F91-AC34-0E40DB5150E2}"/>
              </a:ext>
            </a:extLst>
          </p:cNvPr>
          <p:cNvPicPr>
            <a:picLocks noChangeAspect="1"/>
          </p:cNvPicPr>
          <p:nvPr/>
        </p:nvPicPr>
        <p:blipFill>
          <a:blip r:embed="rId2"/>
          <a:stretch>
            <a:fillRect/>
          </a:stretch>
        </p:blipFill>
        <p:spPr>
          <a:xfrm>
            <a:off x="450376" y="656245"/>
            <a:ext cx="11482316" cy="5707436"/>
          </a:xfrm>
          <a:prstGeom prst="rect">
            <a:avLst/>
          </a:prstGeom>
        </p:spPr>
      </p:pic>
    </p:spTree>
    <p:extLst>
      <p:ext uri="{BB962C8B-B14F-4D97-AF65-F5344CB8AC3E}">
        <p14:creationId xmlns:p14="http://schemas.microsoft.com/office/powerpoint/2010/main" val="331674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AEF68E-4865-4019-B9D4-1B2E1DBFFD9B}"/>
              </a:ext>
            </a:extLst>
          </p:cNvPr>
          <p:cNvSpPr>
            <a:spLocks noGrp="1"/>
          </p:cNvSpPr>
          <p:nvPr>
            <p:ph type="ctrTitle"/>
          </p:nvPr>
        </p:nvSpPr>
        <p:spPr>
          <a:xfrm>
            <a:off x="1524000" y="1122363"/>
            <a:ext cx="9144000" cy="2387600"/>
          </a:xfrm>
        </p:spPr>
        <p:txBody>
          <a:bodyPr/>
          <a:lstStyle/>
          <a:p>
            <a:endParaRPr lang="ko-KR" altLang="en-US"/>
          </a:p>
        </p:txBody>
      </p:sp>
      <p:pic>
        <p:nvPicPr>
          <p:cNvPr id="2" name="그림 1">
            <a:extLst>
              <a:ext uri="{FF2B5EF4-FFF2-40B4-BE49-F238E27FC236}">
                <a16:creationId xmlns:a16="http://schemas.microsoft.com/office/drawing/2014/main" id="{700E94D0-6BC9-4551-B747-4EB86117416E}"/>
              </a:ext>
            </a:extLst>
          </p:cNvPr>
          <p:cNvPicPr>
            <a:picLocks noChangeAspect="1"/>
          </p:cNvPicPr>
          <p:nvPr/>
        </p:nvPicPr>
        <p:blipFill>
          <a:blip r:embed="rId2"/>
          <a:stretch>
            <a:fillRect/>
          </a:stretch>
        </p:blipFill>
        <p:spPr>
          <a:xfrm>
            <a:off x="947169" y="182484"/>
            <a:ext cx="10297662" cy="5378823"/>
          </a:xfrm>
          <a:prstGeom prst="rect">
            <a:avLst/>
          </a:prstGeom>
        </p:spPr>
      </p:pic>
      <p:pic>
        <p:nvPicPr>
          <p:cNvPr id="6" name="그림 5">
            <a:extLst>
              <a:ext uri="{FF2B5EF4-FFF2-40B4-BE49-F238E27FC236}">
                <a16:creationId xmlns:a16="http://schemas.microsoft.com/office/drawing/2014/main" id="{54D98211-C397-4165-9F8F-197282F56C17}"/>
              </a:ext>
            </a:extLst>
          </p:cNvPr>
          <p:cNvPicPr>
            <a:picLocks noChangeAspect="1"/>
          </p:cNvPicPr>
          <p:nvPr/>
        </p:nvPicPr>
        <p:blipFill>
          <a:blip r:embed="rId3"/>
          <a:stretch>
            <a:fillRect/>
          </a:stretch>
        </p:blipFill>
        <p:spPr>
          <a:xfrm>
            <a:off x="0" y="5082745"/>
            <a:ext cx="12192000" cy="1883173"/>
          </a:xfrm>
          <a:prstGeom prst="rect">
            <a:avLst/>
          </a:prstGeom>
        </p:spPr>
      </p:pic>
    </p:spTree>
    <p:extLst>
      <p:ext uri="{BB962C8B-B14F-4D97-AF65-F5344CB8AC3E}">
        <p14:creationId xmlns:p14="http://schemas.microsoft.com/office/powerpoint/2010/main" val="24675433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FB7B5E5-03E3-488A-BEE5-608E36125A40}"/>
              </a:ext>
            </a:extLst>
          </p:cNvPr>
          <p:cNvPicPr>
            <a:picLocks noChangeAspect="1"/>
          </p:cNvPicPr>
          <p:nvPr/>
        </p:nvPicPr>
        <p:blipFill>
          <a:blip r:embed="rId2"/>
          <a:stretch>
            <a:fillRect/>
          </a:stretch>
        </p:blipFill>
        <p:spPr>
          <a:xfrm>
            <a:off x="643467" y="975360"/>
            <a:ext cx="10905066" cy="4907278"/>
          </a:xfrm>
          <a:prstGeom prst="rect">
            <a:avLst/>
          </a:prstGeom>
        </p:spPr>
      </p:pic>
    </p:spTree>
    <p:extLst>
      <p:ext uri="{BB962C8B-B14F-4D97-AF65-F5344CB8AC3E}">
        <p14:creationId xmlns:p14="http://schemas.microsoft.com/office/powerpoint/2010/main" val="26043832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AEF68E-4865-4019-B9D4-1B2E1DBFFD9B}"/>
              </a:ext>
            </a:extLst>
          </p:cNvPr>
          <p:cNvSpPr>
            <a:spLocks noGrp="1"/>
          </p:cNvSpPr>
          <p:nvPr>
            <p:ph type="ctrTitle"/>
          </p:nvPr>
        </p:nvSpPr>
        <p:spPr/>
        <p:txBody>
          <a:bodyPr/>
          <a:lstStyle/>
          <a:p>
            <a:endParaRPr lang="ko-KR" altLang="en-US"/>
          </a:p>
        </p:txBody>
      </p:sp>
      <p:pic>
        <p:nvPicPr>
          <p:cNvPr id="2" name="그림 1">
            <a:extLst>
              <a:ext uri="{FF2B5EF4-FFF2-40B4-BE49-F238E27FC236}">
                <a16:creationId xmlns:a16="http://schemas.microsoft.com/office/drawing/2014/main" id="{29E0A8BE-1534-4D78-A629-D1F9793C0C53}"/>
              </a:ext>
            </a:extLst>
          </p:cNvPr>
          <p:cNvPicPr>
            <a:picLocks noChangeAspect="1"/>
          </p:cNvPicPr>
          <p:nvPr/>
        </p:nvPicPr>
        <p:blipFill>
          <a:blip r:embed="rId2"/>
          <a:stretch>
            <a:fillRect/>
          </a:stretch>
        </p:blipFill>
        <p:spPr>
          <a:xfrm>
            <a:off x="293427" y="347464"/>
            <a:ext cx="11605146" cy="6061502"/>
          </a:xfrm>
          <a:prstGeom prst="rect">
            <a:avLst/>
          </a:prstGeom>
        </p:spPr>
      </p:pic>
    </p:spTree>
    <p:extLst>
      <p:ext uri="{BB962C8B-B14F-4D97-AF65-F5344CB8AC3E}">
        <p14:creationId xmlns:p14="http://schemas.microsoft.com/office/powerpoint/2010/main" val="1759528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8433</TotalTime>
  <Words>3605</Words>
  <Application>Microsoft Office PowerPoint</Application>
  <PresentationFormat>와이드스크린</PresentationFormat>
  <Paragraphs>809</Paragraphs>
  <Slides>114</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114</vt:i4>
      </vt:variant>
    </vt:vector>
  </HeadingPairs>
  <TitlesOfParts>
    <vt:vector size="126" baseType="lpstr">
      <vt:lpstr>BrowalliaUPC</vt:lpstr>
      <vt:lpstr>Arial</vt:lpstr>
      <vt:lpstr>Mathematica1</vt:lpstr>
      <vt:lpstr>Trebuchet MS</vt:lpstr>
      <vt:lpstr>한컴 윤고딕 230</vt:lpstr>
      <vt:lpstr>Wingdings</vt:lpstr>
      <vt:lpstr>08서울남산체 EB</vt:lpstr>
      <vt:lpstr>서울남산체 B</vt:lpstr>
      <vt:lpstr>Aparajita</vt:lpstr>
      <vt:lpstr>맑은 고딕</vt:lpstr>
      <vt:lpstr>08서울남산체 B</vt:lpstr>
      <vt:lpstr>Office 테마</vt:lpstr>
      <vt:lpstr>Keras와 함께 하는 딥러닝 기초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Convolutional Neural Networks (CNN)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CAM Class Activation Map Visualizing Model Decision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CODE - CAM</vt:lpstr>
      <vt:lpstr>CAM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빅데이터 전공 소개</dc:title>
  <dc:creator>eulia</dc:creator>
  <cp:lastModifiedBy>hallym</cp:lastModifiedBy>
  <cp:revision>514</cp:revision>
  <cp:lastPrinted>2019-10-20T11:46:27Z</cp:lastPrinted>
  <dcterms:created xsi:type="dcterms:W3CDTF">2019-01-25T15:08:14Z</dcterms:created>
  <dcterms:modified xsi:type="dcterms:W3CDTF">2020-01-12T07:30:05Z</dcterms:modified>
</cp:coreProperties>
</file>